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401" r:id="rId3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6327" autoAdjust="0"/>
  </p:normalViewPr>
  <p:slideViewPr>
    <p:cSldViewPr>
      <p:cViewPr varScale="1">
        <p:scale>
          <a:sx n="118" d="100"/>
          <a:sy n="118" d="100"/>
        </p:scale>
        <p:origin x="22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2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25F2E3-A749-152B-19D6-91CA14DBB5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0E157-4340-2724-68A0-474C9F186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D5A5-5833-4757-AA62-A74F063F6480}" type="datetimeFigureOut">
              <a:rPr lang="en-AU" smtClean="0"/>
              <a:t>13/2/2023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62AE2-D387-FDA9-2795-1FDB4F94AF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5F03-A0AB-9B96-9E67-165494139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A8F8-57E9-4A4A-ADAB-BD178F9757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67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63829E-EB69-4A98-9D54-8D6822520B27}" type="datetimeFigureOut">
              <a:rPr lang="en-AU"/>
              <a:t>13/2/2023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F05BAA-92F6-4DEA-A832-E4B15A2F525C}" type="slidenum">
              <a:rPr lang="en-AU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Guidelines for use:</a:t>
            </a:r>
            <a:endParaRPr lang="en-AU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Use this slide when presenting at UQ or at any site in Australia, when appropriate. </a:t>
            </a:r>
            <a:endParaRPr lang="en-AU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Remember to pause briefly after acknowledging Country as a sign of respect. </a:t>
            </a:r>
            <a:endParaRPr lang="en-AU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more familiar with acknowledging Country you may add a statement about the event, meeting or forum’s connection with Country. </a:t>
            </a:r>
            <a:b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For example, at a higher education event you might acknowledge that the campus has always been a space for teaching, learning, research and collaboration tens of thousands of years before it was established as a university campus, and this continues today.</a:t>
            </a:r>
            <a:endParaRPr lang="en-AU" dirty="0"/>
          </a:p>
          <a:p>
            <a:pPr marL="171450" indent="-171450">
              <a:buFont typeface="Arial"/>
              <a:buChar char="•"/>
              <a:defRPr/>
            </a:pPr>
            <a:r>
              <a:rPr lang="en-AU" sz="1200" b="0" i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When to use longer version: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the main speaker at the event/gathering </a:t>
            </a:r>
            <a:endParaRPr lang="en-AU" dirty="0"/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the first person to present.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AU" sz="1200" b="0" i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When to use a shorter version: </a:t>
            </a:r>
            <a:endParaRPr lang="en-AU" sz="1200" b="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not the first person to acknowledge Country </a:t>
            </a:r>
            <a:endParaRPr lang="en-AU" dirty="0"/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 a more informal setting 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Thanking a Traditional Owner for welcoming people to Country. </a:t>
            </a:r>
            <a:endParaRPr lang="en-AU" dirty="0"/>
          </a:p>
          <a:p>
            <a:pPr>
              <a:defRPr/>
            </a:pPr>
            <a:endParaRPr lang="en-AU" sz="12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endParaRPr lang="en-AU" sz="12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b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Longer version</a:t>
            </a:r>
            <a:endParaRPr lang="en-AU" dirty="0"/>
          </a:p>
          <a:p>
            <a:pPr>
              <a:defRPr/>
            </a:pPr>
            <a:r>
              <a:rPr lang="en-AU" sz="12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 acknowledge the Traditional Owners and their custodianship of the lands on which we meet today. On behalf of *, I pay our respects to their Ancestors and their descendants, who continue cultural and spiritual connections to Country. We recognise their valuable contributions to Australian and global society.</a:t>
            </a:r>
            <a:endParaRPr lang="en-AU" dirty="0"/>
          </a:p>
          <a:p>
            <a:pPr>
              <a:defRPr/>
            </a:pPr>
            <a:endParaRPr lang="en-AU" sz="12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* If you are hosting an event, meeting or seminar, you might say something like, “On behalf of the event organisers or your section….” </a:t>
            </a:r>
            <a:endParaRPr lang="en-AU" dirty="0"/>
          </a:p>
          <a:p>
            <a:pPr>
              <a:defRPr/>
            </a:pPr>
            <a:endParaRPr lang="en-AU" sz="1200" b="1" u="none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b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Shorter version</a:t>
            </a:r>
            <a:endParaRPr lang="en-AU" dirty="0"/>
          </a:p>
          <a:p>
            <a:pPr>
              <a:defRPr/>
            </a:pPr>
            <a:r>
              <a:rPr lang="en-AU" sz="12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 (too,) acknowledge the Traditional Owners and their custodianship of the lands on which we meet today and pay my respect to their Ancestors and their descendants.</a:t>
            </a:r>
            <a:endParaRPr lang="en-AU" dirty="0"/>
          </a:p>
          <a:p>
            <a:pPr>
              <a:defRPr/>
            </a:pPr>
            <a:endParaRPr lang="en-AU" sz="1200" u="sng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You may wish to verbally include a line </a:t>
            </a:r>
            <a:r>
              <a:rPr lang="en-AU" sz="1200" b="0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acknowledging the artwork and artists – 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“We extend our respect and acknowledge sisters and </a:t>
            </a:r>
            <a:r>
              <a:rPr lang="en-AU" sz="1200" b="1" i="0" u="none" strike="noStrike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Quandamooka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artists Casey </a:t>
            </a:r>
            <a:r>
              <a:rPr lang="en-AU" sz="1200" b="1" i="0" u="none" strike="noStrike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Coolwell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and Kyra </a:t>
            </a:r>
            <a:r>
              <a:rPr lang="en-AU" sz="1200" b="1" i="0" u="none" strike="noStrike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Mancktelow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for </a:t>
            </a:r>
            <a:r>
              <a:rPr lang="en-AU" sz="1200" b="1" i="1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 guidance through time, 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the beautiful and powerful representation of reconciliation at UQ</a:t>
            </a:r>
            <a:r>
              <a:rPr lang="en-AU" sz="1200" b="1" i="1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.”</a:t>
            </a:r>
            <a:endParaRPr lang="en-AU" sz="1200" b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endParaRPr lang="en-AU" sz="12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Slide last updated February2023. </a:t>
            </a:r>
            <a:r>
              <a:rPr lang="en-AU" i="1" dirty="0"/>
              <a:t>Source: PVC(IE)/ATSISU (contact Nicole Rawson-Harris: </a:t>
            </a:r>
            <a:r>
              <a:rPr lang="en-AU" i="1" dirty="0" err="1"/>
              <a:t>uqrap@uq.edu.au</a:t>
            </a:r>
            <a:r>
              <a:rPr lang="en-AU" i="1" dirty="0"/>
              <a:t>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EF05BAA-92F6-4DEA-A832-E4B15A2F525C}" type="slidenum">
              <a:rPr lang="en-AU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Guidelines for use:</a:t>
            </a:r>
            <a:endParaRPr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Use this slide when presenting at UQ or at any site in Australia, when appropriate. </a:t>
            </a:r>
            <a:endParaRPr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Remember to pause briefly after acknowledging Country as a sign of respect. </a:t>
            </a:r>
            <a:endParaRPr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more familiar with acknowledging Country you may add a statement about the event, meeting or forum’s connection with Country. </a:t>
            </a:r>
            <a:b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For example, at a higher education event you might acknowledge that the campus has always been a space for teaching, learning, research and collaboration tens of thousands of years before it was established as a university campus, and this continues today.</a:t>
            </a:r>
            <a:endParaRPr dirty="0"/>
          </a:p>
          <a:p>
            <a:pPr marL="171450" indent="-171450">
              <a:buFont typeface="Arial"/>
              <a:buChar char="•"/>
              <a:defRPr/>
            </a:pPr>
            <a:r>
              <a:rPr lang="en-AU" sz="1200" b="0" i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When to use longer version: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the main speaker at the event/gathering </a:t>
            </a:r>
            <a:endParaRPr dirty="0"/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the first person to present.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AU" sz="1200" b="0" i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When to use a shorter version: </a:t>
            </a:r>
            <a:endParaRPr lang="en-AU" sz="1200" b="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If you are not the first person to acknowledge Country </a:t>
            </a:r>
            <a:endParaRPr dirty="0"/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 a more informal setting 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Thanking a Traditional Owner for welcoming people to Country. </a:t>
            </a:r>
            <a:endParaRPr dirty="0"/>
          </a:p>
          <a:p>
            <a:pPr>
              <a:defRPr/>
            </a:pPr>
            <a:endParaRPr lang="en-AU" sz="12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endParaRPr lang="en-AU" sz="12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b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Longer version</a:t>
            </a:r>
            <a:endParaRPr dirty="0"/>
          </a:p>
          <a:p>
            <a:pPr>
              <a:defRPr/>
            </a:pPr>
            <a:r>
              <a:rPr lang="en-AU" sz="12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 acknowledge the Traditional Owners and their custodianship of the lands on which we meet today. On behalf of *, I pay our respects to their Ancestors and their descendants, who continue cultural and spiritual connections to Country. We recognise their valuable contributions to Australian and global society.</a:t>
            </a:r>
            <a:endParaRPr dirty="0"/>
          </a:p>
          <a:p>
            <a:pPr>
              <a:defRPr/>
            </a:pPr>
            <a:endParaRPr lang="en-AU" sz="12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* If you are hosting an event, meeting or seminar, you might say something like, “On behalf of the event organisers or your section….” </a:t>
            </a:r>
            <a:endParaRPr dirty="0"/>
          </a:p>
          <a:p>
            <a:pPr>
              <a:defRPr/>
            </a:pPr>
            <a:endParaRPr lang="en-AU" sz="1200" b="1" u="none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b="1" u="non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Shorter version</a:t>
            </a:r>
            <a:endParaRPr dirty="0"/>
          </a:p>
          <a:p>
            <a:pPr>
              <a:defRPr/>
            </a:pPr>
            <a:r>
              <a:rPr lang="en-AU" sz="12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 (too,) acknowledge the Traditional Owners and their custodianship of the lands on which we meet today and pay my respect to their Ancestors and their descendants.</a:t>
            </a:r>
            <a:endParaRPr dirty="0"/>
          </a:p>
          <a:p>
            <a:pPr>
              <a:defRPr/>
            </a:pPr>
            <a:endParaRPr lang="en-AU" sz="1200" u="sng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AU" sz="12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You may wish to verbally include a line </a:t>
            </a:r>
            <a:r>
              <a:rPr lang="en-AU" sz="1200" b="0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acknowledging the artwork and artists – 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“We extend our respect and acknowledge sisters and </a:t>
            </a:r>
            <a:r>
              <a:rPr lang="en-AU" sz="1200" b="1" i="0" u="none" strike="noStrike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Quandamooka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artists Casey </a:t>
            </a:r>
            <a:r>
              <a:rPr lang="en-AU" sz="1200" b="1" i="0" u="none" strike="noStrike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Coolwell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and Kyra </a:t>
            </a:r>
            <a:r>
              <a:rPr lang="en-AU" sz="1200" b="1" i="0" u="none" strike="noStrike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Mancktelow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for </a:t>
            </a:r>
            <a:r>
              <a:rPr lang="en-AU" sz="1200" b="1" i="1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 guidance through time, </a:t>
            </a:r>
            <a:r>
              <a:rPr lang="en-AU" sz="1200" b="1" i="0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the beautiful and powerful representation of reconciliation at UQ</a:t>
            </a:r>
            <a:r>
              <a:rPr lang="en-AU" sz="1200" b="1" i="1" u="none" strike="noStrike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.”</a:t>
            </a:r>
            <a:endParaRPr lang="en-AU" sz="1200" b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endParaRPr lang="en-AU" sz="12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12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Slide last updated February2023. </a:t>
            </a:r>
            <a:r>
              <a:rPr lang="en-US" i="1" dirty="0"/>
              <a:t>Source: </a:t>
            </a:r>
            <a:r>
              <a:rPr lang="en-AU" i="1" dirty="0"/>
              <a:t>PVC(IE)/ATSISU (contact Nicole Rawson-Harris: </a:t>
            </a:r>
            <a:r>
              <a:rPr lang="en-AU" i="1" dirty="0" err="1"/>
              <a:t>uqrap@uq.edu.au</a:t>
            </a:r>
            <a:r>
              <a:rPr lang="en-AU" i="1" dirty="0"/>
              <a:t>).</a:t>
            </a:r>
            <a:endParaRPr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EF05BAA-92F6-4DEA-A832-E4B15A2F525C}" type="slidenum">
              <a:rPr lang="en-AU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38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ver 1">
    <p:bg>
      <p:bgPr>
        <a:gradFill>
          <a:gsLst>
            <a:gs pos="0">
              <a:srgbClr val="962A8B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Freeform: Shape 17"/>
          <p:cNvSpPr/>
          <p:nvPr userDrawn="1"/>
        </p:nvSpPr>
        <p:spPr bwMode="auto">
          <a:xfrm>
            <a:off x="0" y="-14268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 extrusionOk="0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rgbClr val="FFFFFF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AU" sz="4300" i="0" u="none" strike="noStrike" cap="none" spc="-200">
                <a:ln>
                  <a:noFill/>
                </a:ln>
                <a:solidFill>
                  <a:srgbClr val="51247A"/>
                </a:solidFill>
                <a:latin typeface="+mj-lt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  <a:defRPr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0" spc="0">
                <a:solidFill>
                  <a:srgbClr val="999490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Presentation subtitle goes here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2B140-78CC-459B-BF23-D7598C638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76800" y="2276872"/>
            <a:ext cx="10801350" cy="3663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677991" y="763200"/>
            <a:ext cx="7722265" cy="469056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95326" y="2224584"/>
            <a:ext cx="5208587" cy="3715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 bwMode="auto">
          <a:xfrm>
            <a:off x="676800" y="763200"/>
            <a:ext cx="10801351" cy="469056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 dirty="0"/>
              <a:t>[Subtitle]</a:t>
            </a:r>
            <a:endParaRPr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6288088" y="2224584"/>
            <a:ext cx="5208587" cy="3715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88975" y="2261651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 bwMode="auto">
          <a:xfrm>
            <a:off x="676800" y="763200"/>
            <a:ext cx="10801351" cy="469056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 dirty="0"/>
              <a:t>[Subtitle]</a:t>
            </a:r>
            <a:endParaRPr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4403725" y="2261651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33"/>
          </p:nvPr>
        </p:nvSpPr>
        <p:spPr bwMode="auto">
          <a:xfrm>
            <a:off x="8118475" y="2261651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op image + two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34" hasCustomPrompt="1"/>
          </p:nvPr>
        </p:nvSpPr>
        <p:spPr bwMode="auto">
          <a:xfrm>
            <a:off x="-21180" y="4224967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 extrusionOk="0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 bwMode="auto">
          <a:xfrm>
            <a:off x="688975" y="984881"/>
            <a:ext cx="3384550" cy="3092192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4403725" y="984881"/>
            <a:ext cx="3384549" cy="3092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" name="Content Placeholder 9"/>
          <p:cNvSpPr>
            <a:spLocks noGrp="1"/>
          </p:cNvSpPr>
          <p:nvPr>
            <p:ph sz="quarter" idx="33"/>
          </p:nvPr>
        </p:nvSpPr>
        <p:spPr bwMode="auto">
          <a:xfrm>
            <a:off x="8118475" y="984881"/>
            <a:ext cx="3384549" cy="3092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op image + three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34" hasCustomPrompt="1"/>
          </p:nvPr>
        </p:nvSpPr>
        <p:spPr bwMode="auto">
          <a:xfrm>
            <a:off x="1" y="4215731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 extrusionOk="0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4356446" y="972948"/>
            <a:ext cx="3384549" cy="3104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33"/>
          </p:nvPr>
        </p:nvSpPr>
        <p:spPr bwMode="auto">
          <a:xfrm>
            <a:off x="8071196" y="972948"/>
            <a:ext cx="3384549" cy="3104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41696" y="972948"/>
            <a:ext cx="3384549" cy="3104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ro + two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 bwMode="auto">
          <a:xfrm>
            <a:off x="695326" y="1221747"/>
            <a:ext cx="3384550" cy="1075191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95325" y="2420889"/>
            <a:ext cx="3384550" cy="3887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4410076" y="1217438"/>
            <a:ext cx="3384549" cy="509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" name="Content Placeholder 9"/>
          <p:cNvSpPr>
            <a:spLocks noGrp="1"/>
          </p:cNvSpPr>
          <p:nvPr>
            <p:ph sz="quarter" idx="33"/>
          </p:nvPr>
        </p:nvSpPr>
        <p:spPr bwMode="auto">
          <a:xfrm>
            <a:off x="8124826" y="1217438"/>
            <a:ext cx="3384549" cy="509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cons + two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4079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 hasCustomPrompt="1"/>
          </p:nvPr>
        </p:nvSpPr>
        <p:spPr bwMode="auto">
          <a:xfrm>
            <a:off x="1199457" y="1196975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 bwMode="auto">
          <a:xfrm>
            <a:off x="4399805" y="1204367"/>
            <a:ext cx="7096126" cy="46905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400549" y="18000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4410076" y="27072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33"/>
          </p:nvPr>
        </p:nvSpPr>
        <p:spPr bwMode="auto">
          <a:xfrm>
            <a:off x="8124826" y="27072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34" hasCustomPrompt="1"/>
          </p:nvPr>
        </p:nvSpPr>
        <p:spPr bwMode="auto">
          <a:xfrm>
            <a:off x="1199457" y="2540892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22" name="Content Placeholder 9"/>
          <p:cNvSpPr>
            <a:spLocks noGrp="1"/>
          </p:cNvSpPr>
          <p:nvPr>
            <p:ph sz="quarter" idx="35" hasCustomPrompt="1"/>
          </p:nvPr>
        </p:nvSpPr>
        <p:spPr bwMode="auto">
          <a:xfrm>
            <a:off x="1199457" y="3884809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23" name="Content Placeholder 9"/>
          <p:cNvSpPr>
            <a:spLocks noGrp="1"/>
          </p:cNvSpPr>
          <p:nvPr>
            <p:ph sz="quarter" idx="36" hasCustomPrompt="1"/>
          </p:nvPr>
        </p:nvSpPr>
        <p:spPr bwMode="auto">
          <a:xfrm>
            <a:off x="1199457" y="5228725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24" name="Content Placeholder 12"/>
          <p:cNvSpPr>
            <a:spLocks noGrp="1"/>
          </p:cNvSpPr>
          <p:nvPr>
            <p:ph sz="quarter" idx="12" hasCustomPrompt="1"/>
          </p:nvPr>
        </p:nvSpPr>
        <p:spPr bwMode="auto">
          <a:xfrm>
            <a:off x="695323" y="1196975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37" hasCustomPrompt="1"/>
          </p:nvPr>
        </p:nvSpPr>
        <p:spPr bwMode="auto">
          <a:xfrm>
            <a:off x="695323" y="2540892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26" name="Content Placeholder 12"/>
          <p:cNvSpPr>
            <a:spLocks noGrp="1"/>
          </p:cNvSpPr>
          <p:nvPr>
            <p:ph sz="quarter" idx="38" hasCustomPrompt="1"/>
          </p:nvPr>
        </p:nvSpPr>
        <p:spPr bwMode="auto">
          <a:xfrm>
            <a:off x="695323" y="3884809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27" name="Content Placeholder 12"/>
          <p:cNvSpPr>
            <a:spLocks noGrp="1"/>
          </p:cNvSpPr>
          <p:nvPr>
            <p:ph sz="quarter" idx="39" hasCustomPrompt="1"/>
          </p:nvPr>
        </p:nvSpPr>
        <p:spPr bwMode="auto">
          <a:xfrm>
            <a:off x="695323" y="5228725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, 2 Graph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76801" y="2636512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 bwMode="auto">
          <a:xfrm>
            <a:off x="676800" y="763200"/>
            <a:ext cx="10801351" cy="46905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20" name="Content Placeholder 9"/>
          <p:cNvSpPr>
            <a:spLocks noGrp="1"/>
          </p:cNvSpPr>
          <p:nvPr>
            <p:ph sz="quarter" idx="32" hasCustomPrompt="1"/>
          </p:nvPr>
        </p:nvSpPr>
        <p:spPr bwMode="auto">
          <a:xfrm>
            <a:off x="676801" y="2231568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400" b="0"/>
            </a:lvl1pPr>
            <a:lvl2pPr>
              <a:defRPr lang="en-US" sz="1200"/>
            </a:lvl2pPr>
            <a:lvl3pPr>
              <a:defRPr lang="en-US" sz="1200"/>
            </a:lvl3pPr>
            <a:lvl4pPr>
              <a:defRPr lang="en-US" sz="1200"/>
            </a:lvl4pPr>
            <a:lvl5pPr>
              <a:spcBef>
                <a:spcPts val="1200"/>
              </a:spcBef>
              <a:defRPr lang="en-US" sz="1200"/>
            </a:lvl5pPr>
            <a:lvl6pPr>
              <a:defRPr lang="en-AU"/>
            </a:lvl6pPr>
          </a:lstStyle>
          <a:p>
            <a:pPr lvl="0">
              <a:defRPr/>
            </a:pPr>
            <a:r>
              <a:rPr lang="en-US"/>
              <a:t>[Graph title]</a:t>
            </a:r>
            <a:endParaRPr/>
          </a:p>
        </p:txBody>
      </p:sp>
      <p:sp>
        <p:nvSpPr>
          <p:cNvPr id="21" name="Content Placeholder 9"/>
          <p:cNvSpPr>
            <a:spLocks noGrp="1"/>
          </p:cNvSpPr>
          <p:nvPr>
            <p:ph sz="quarter" idx="33"/>
          </p:nvPr>
        </p:nvSpPr>
        <p:spPr bwMode="auto">
          <a:xfrm>
            <a:off x="6269563" y="2636512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34" hasCustomPrompt="1"/>
          </p:nvPr>
        </p:nvSpPr>
        <p:spPr bwMode="auto">
          <a:xfrm>
            <a:off x="6269563" y="2231568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400" b="0"/>
            </a:lvl1pPr>
            <a:lvl2pPr>
              <a:defRPr lang="en-US" sz="1200"/>
            </a:lvl2pPr>
            <a:lvl3pPr>
              <a:defRPr lang="en-US" sz="1200"/>
            </a:lvl3pPr>
            <a:lvl4pPr>
              <a:defRPr lang="en-US" sz="1200"/>
            </a:lvl4pPr>
            <a:lvl5pPr>
              <a:spcBef>
                <a:spcPts val="1200"/>
              </a:spcBef>
              <a:defRPr lang="en-US" sz="1200"/>
            </a:lvl5pPr>
            <a:lvl6pPr>
              <a:defRPr lang="en-AU"/>
            </a:lvl6pPr>
          </a:lstStyle>
          <a:p>
            <a:pPr lvl="0">
              <a:defRPr/>
            </a:pPr>
            <a:r>
              <a:rPr lang="en-US"/>
              <a:t>[Graph title]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Layout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90578" y="2275200"/>
            <a:ext cx="10801349" cy="1944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/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 bwMode="auto">
          <a:xfrm>
            <a:off x="676800" y="763200"/>
            <a:ext cx="10801351" cy="46905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690578" y="4449261"/>
            <a:ext cx="10801349" cy="19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/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ne Third Two Third 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695326" y="23400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 bwMode="auto">
          <a:xfrm>
            <a:off x="676800" y="763200"/>
            <a:ext cx="10801351" cy="469056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4427539" y="2340000"/>
            <a:ext cx="7069136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ver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 bwMode="auto"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 extrusionOk="0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>
            <a:gsLst>
              <a:gs pos="46000">
                <a:srgbClr val="51247A"/>
              </a:gs>
              <a:gs pos="100000">
                <a:srgbClr val="962A8B"/>
              </a:gs>
            </a:gsLst>
            <a:lin ang="10800000" scaled="1"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2B1D37"/>
              </a:solid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AU" sz="4300" i="0" u="none" strike="noStrike" cap="none" spc="-20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  <a:defRPr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0" spc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Presentation subtitle goes here</a:t>
            </a:r>
            <a:endParaRPr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2BD32DF-28A7-B9E5-8E04-F656E5984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Third One Third 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/>
          </p:nvPr>
        </p:nvSpPr>
        <p:spPr bwMode="auto">
          <a:xfrm>
            <a:off x="8076138" y="2253514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 bwMode="auto">
          <a:xfrm>
            <a:off x="676800" y="763200"/>
            <a:ext cx="10801351" cy="469056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7" name="Content Placeholder 9"/>
          <p:cNvSpPr>
            <a:spLocks noGrp="1"/>
          </p:cNvSpPr>
          <p:nvPr>
            <p:ph sz="quarter" idx="32"/>
          </p:nvPr>
        </p:nvSpPr>
        <p:spPr bwMode="auto">
          <a:xfrm>
            <a:off x="676800" y="2253514"/>
            <a:ext cx="7096125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Pull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 bwMode="auto">
          <a:xfrm>
            <a:off x="0" y="0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en-AU"/>
            </a:lvl1pPr>
          </a:lstStyle>
          <a:p>
            <a:pPr lvl="0">
              <a:defRPr/>
            </a:pPr>
            <a:r>
              <a:rPr lang="en-AU"/>
              <a:t>Click icon to add picture</a:t>
            </a: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/>
              <a:buChar char="•"/>
              <a:defRPr lang="en-AU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AU"/>
              <a:t>[Enter text – You can change the colour of this placeholder under the ‘Shape fill’ menu. Change shape width/height as preferred]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127448" y="1204243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[Title]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3A1D20D-32AF-A43F-4CED-E69D79E00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 bwMode="auto">
          <a:xfrm>
            <a:off x="695327" y="2086556"/>
            <a:ext cx="10801349" cy="386276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AU"/>
              <a:t>Click icon to add picture</a:t>
            </a: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95327" y="5949320"/>
            <a:ext cx="10801347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Image Two Third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4400549" y="-4"/>
            <a:ext cx="7810872" cy="685800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 extrusionOk="0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4"/>
          </p:nvPr>
        </p:nvSpPr>
        <p:spPr bwMode="auto">
          <a:xfrm>
            <a:off x="695326" y="3068638"/>
            <a:ext cx="3384549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 extrusionOk="0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lnSpc>
                <a:spcPct val="100000"/>
              </a:lnSpc>
              <a:spcAft>
                <a:spcPts val="1200"/>
              </a:spcAft>
              <a:defRPr sz="1400"/>
            </a:lvl2pPr>
            <a:lvl3pPr>
              <a:lnSpc>
                <a:spcPct val="100000"/>
              </a:lnSpc>
              <a:spcAft>
                <a:spcPts val="1200"/>
              </a:spcAft>
              <a:defRPr sz="1400"/>
            </a:lvl3pPr>
            <a:lvl4pPr>
              <a:lnSpc>
                <a:spcPct val="100000"/>
              </a:lnSpc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6975"/>
            <a:ext cx="3384548" cy="50351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Title here</a:t>
            </a:r>
            <a:endParaRPr lang="en-AU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95326" y="1800000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Image Half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91945" y="-4"/>
            <a:ext cx="6586315" cy="6858001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 extrusionOk="0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3"/>
          </p:nvPr>
        </p:nvSpPr>
        <p:spPr bwMode="auto">
          <a:xfrm>
            <a:off x="676800" y="2520000"/>
            <a:ext cx="4500000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 extrusionOk="0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/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AU" sz="140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4500000" cy="50351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Title here</a:t>
            </a:r>
            <a:endParaRPr lang="en-AU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95326" y="1800000"/>
            <a:ext cx="450000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Image One Thi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24" hasCustomPrompt="1"/>
          </p:nvPr>
        </p:nvSpPr>
        <p:spPr bwMode="auto">
          <a:xfrm flipV="1">
            <a:off x="8103037" y="244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 extrusionOk="0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tx1">
                  <a:alpha val="0"/>
                </a:schemeClr>
              </a:gs>
              <a:gs pos="100000">
                <a:schemeClr val="accent1">
                  <a:alpha val="79000"/>
                </a:schemeClr>
              </a:gs>
            </a:gsLst>
            <a:lin ang="27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8125073" y="-3"/>
            <a:ext cx="4066927" cy="6858001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 extrusionOk="0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 bwMode="auto">
          <a:xfrm>
            <a:off x="676800" y="1198800"/>
            <a:ext cx="7096125" cy="50351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3"/>
          </p:nvPr>
        </p:nvSpPr>
        <p:spPr bwMode="auto">
          <a:xfrm>
            <a:off x="676800" y="2520000"/>
            <a:ext cx="7096124" cy="3240087"/>
          </a:xfrm>
          <a:custGeom>
            <a:avLst/>
            <a:gdLst>
              <a:gd name="connsiteX0" fmla="*/ 0 w 7096124"/>
              <a:gd name="connsiteY0" fmla="*/ 0 h 3240087"/>
              <a:gd name="connsiteX1" fmla="*/ 7096124 w 7096124"/>
              <a:gd name="connsiteY1" fmla="*/ 0 h 3240087"/>
              <a:gd name="connsiteX2" fmla="*/ 7096124 w 7096124"/>
              <a:gd name="connsiteY2" fmla="*/ 3240087 h 3240087"/>
              <a:gd name="connsiteX3" fmla="*/ 0 w 709612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124" h="3240087" extrusionOk="0">
                <a:moveTo>
                  <a:pt x="0" y="0"/>
                </a:moveTo>
                <a:lnTo>
                  <a:pt x="7096124" y="0"/>
                </a:lnTo>
                <a:lnTo>
                  <a:pt x="709612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/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AU" sz="140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4400549" y="0"/>
            <a:ext cx="7810872" cy="687251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 extrusionOk="0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1400">
                <a:solidFill>
                  <a:schemeClr val="bg1"/>
                </a:solidFill>
              </a:rPr>
              <a:t>For this slide design, you can change the background colour</a:t>
            </a:r>
            <a:endParaRPr/>
          </a:p>
          <a:p>
            <a:pPr>
              <a:defRPr/>
            </a:pPr>
            <a:r>
              <a:rPr lang="en-AU" sz="1400">
                <a:solidFill>
                  <a:schemeClr val="bg1"/>
                </a:solidFill>
              </a:rPr>
              <a:t>by right-clicking somewhere on the slide, not in a content placeholder.</a:t>
            </a:r>
            <a:endParaRPr/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</a:rPr>
              <a:t>‘Format Background</a:t>
            </a:r>
            <a:endParaRPr/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</a:rPr>
              <a:t>Under the ‘Fill’ menu, ‘change ‘Solid fill’ to a colour from the palette</a:t>
            </a: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4"/>
          </p:nvPr>
        </p:nvSpPr>
        <p:spPr bwMode="auto">
          <a:xfrm>
            <a:off x="676800" y="2700000"/>
            <a:ext cx="3384549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 extrusionOk="0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14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3384548" cy="50351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Title here</a:t>
            </a:r>
            <a:endParaRPr lang="en-AU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605684" y="0"/>
            <a:ext cx="6586315" cy="6887025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 extrusionOk="0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 bwMode="auto">
          <a:xfrm>
            <a:off x="676800" y="2700000"/>
            <a:ext cx="4536578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 extrusionOk="0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>
                <a:solidFill>
                  <a:schemeClr val="bg1"/>
                </a:solidFill>
              </a:defRPr>
            </a:lvl1pPr>
            <a:lvl2pPr>
              <a:defRPr lang="en-US" sz="1400">
                <a:solidFill>
                  <a:schemeClr val="bg1"/>
                </a:solidFill>
              </a:defRPr>
            </a:lvl2pPr>
            <a:lvl3pPr>
              <a:defRPr lang="en-US" sz="1400">
                <a:solidFill>
                  <a:schemeClr val="bg1"/>
                </a:solidFill>
              </a:defRPr>
            </a:lvl3pPr>
            <a:lvl4pPr>
              <a:defRPr lang="en-US" sz="1400">
                <a:solidFill>
                  <a:schemeClr val="bg1"/>
                </a:solidFill>
              </a:defRPr>
            </a:lvl4pPr>
            <a:lvl5pPr>
              <a:defRPr lang="en-AU" sz="140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  <a:defRPr/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  <a:defRPr/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  <a:defRPr/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  <a:defRPr/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4536578" cy="50351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453657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32" hasCustomPrompt="1"/>
          </p:nvPr>
        </p:nvSpPr>
        <p:spPr bwMode="auto">
          <a:xfrm flipV="1">
            <a:off x="8103037" y="244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 extrusionOk="0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tx1">
                  <a:alpha val="0"/>
                </a:schemeClr>
              </a:gs>
              <a:gs pos="100000">
                <a:schemeClr val="accent1">
                  <a:alpha val="79000"/>
                </a:schemeClr>
              </a:gs>
            </a:gsLst>
            <a:lin ang="27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125073" y="1"/>
            <a:ext cx="4066927" cy="6887026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 extrusionOk="0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1400">
                <a:solidFill>
                  <a:schemeClr val="bg1"/>
                </a:solidFill>
              </a:rPr>
              <a:t>For this slide design, you can change the background colour</a:t>
            </a:r>
            <a:endParaRPr/>
          </a:p>
          <a:p>
            <a:pPr>
              <a:defRPr/>
            </a:pPr>
            <a:r>
              <a:rPr lang="en-AU" sz="1400">
                <a:solidFill>
                  <a:schemeClr val="bg1"/>
                </a:solidFill>
              </a:rPr>
              <a:t>Clicking along the edge of purple container and change the shape fill colour.</a:t>
            </a:r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 bwMode="auto">
          <a:xfrm>
            <a:off x="676800" y="2700000"/>
            <a:ext cx="7096124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 extrusionOk="0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>
                <a:solidFill>
                  <a:schemeClr val="bg1"/>
                </a:solidFill>
              </a:defRPr>
            </a:lvl1pPr>
            <a:lvl2pPr>
              <a:defRPr lang="en-US" sz="1400">
                <a:solidFill>
                  <a:schemeClr val="bg1"/>
                </a:solidFill>
              </a:defRPr>
            </a:lvl2pPr>
            <a:lvl3pPr>
              <a:defRPr lang="en-US" sz="1400">
                <a:solidFill>
                  <a:schemeClr val="bg1"/>
                </a:solidFill>
              </a:defRPr>
            </a:lvl3pPr>
            <a:lvl4pPr>
              <a:defRPr lang="en-US" sz="1400">
                <a:solidFill>
                  <a:schemeClr val="bg1"/>
                </a:solidFill>
              </a:defRPr>
            </a:lvl4pPr>
            <a:lvl5pPr>
              <a:defRPr lang="en-AU" sz="140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  <a:defRPr/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  <a:defRPr/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  <a:defRPr/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  <a:defRPr/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 bwMode="auto">
          <a:xfrm>
            <a:off x="676800" y="1198800"/>
            <a:ext cx="7096125" cy="50351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 dirty="0"/>
              <a:t>[Subtitle]</a:t>
            </a: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4 Imag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4407049" y="-1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 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407049" y="3432144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 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293490" y="-1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 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8293490" y="3432144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 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 bwMode="auto">
          <a:xfrm>
            <a:off x="11208568" y="6526800"/>
            <a:ext cx="288032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 bwMode="auto">
          <a:xfrm>
            <a:off x="676800" y="2636838"/>
            <a:ext cx="3384000" cy="3671887"/>
          </a:xfrm>
          <a:custGeom>
            <a:avLst/>
            <a:gdLst>
              <a:gd name="connsiteX0" fmla="*/ 0 w 3384000"/>
              <a:gd name="connsiteY0" fmla="*/ 0 h 3240087"/>
              <a:gd name="connsiteX1" fmla="*/ 3384000 w 3384000"/>
              <a:gd name="connsiteY1" fmla="*/ 0 h 3240087"/>
              <a:gd name="connsiteX2" fmla="*/ 3384000 w 3384000"/>
              <a:gd name="connsiteY2" fmla="*/ 3240087 h 3240087"/>
              <a:gd name="connsiteX3" fmla="*/ 0 w 3384000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3240087" extrusionOk="0">
                <a:moveTo>
                  <a:pt x="0" y="0"/>
                </a:moveTo>
                <a:lnTo>
                  <a:pt x="3384000" y="0"/>
                </a:lnTo>
                <a:lnTo>
                  <a:pt x="3384000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33845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3384550" cy="469056"/>
          </a:xfrm>
        </p:spPr>
        <p:txBody>
          <a:bodyPr/>
          <a:lstStyle/>
          <a:p>
            <a:pPr>
              <a:defRPr/>
            </a:pPr>
            <a:r>
              <a:rPr lang="en-US"/>
              <a:t>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7251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21070 h 6858000"/>
              <a:gd name="connsiteX3" fmla="*/ 12186138 w 12192000"/>
              <a:gd name="connsiteY3" fmla="*/ 5718751 h 6858000"/>
              <a:gd name="connsiteX4" fmla="*/ 10955864 w 12192000"/>
              <a:gd name="connsiteY4" fmla="*/ 5756506 h 6858000"/>
              <a:gd name="connsiteX5" fmla="*/ 9954919 w 12192000"/>
              <a:gd name="connsiteY5" fmla="*/ 6602264 h 6858000"/>
              <a:gd name="connsiteX6" fmla="*/ 10882585 w 12192000"/>
              <a:gd name="connsiteY6" fmla="*/ 6438350 h 6858000"/>
              <a:gd name="connsiteX7" fmla="*/ 12075467 w 12192000"/>
              <a:gd name="connsiteY7" fmla="*/ 6833851 h 6858000"/>
              <a:gd name="connsiteX8" fmla="*/ 12192000 w 12192000"/>
              <a:gd name="connsiteY8" fmla="*/ 6856289 h 6858000"/>
              <a:gd name="connsiteX9" fmla="*/ 12192000 w 12192000"/>
              <a:gd name="connsiteY9" fmla="*/ 6857828 h 6858000"/>
              <a:gd name="connsiteX10" fmla="*/ 9492599 w 12192000"/>
              <a:gd name="connsiteY10" fmla="*/ 6857828 h 6858000"/>
              <a:gd name="connsiteX11" fmla="*/ 9492599 w 12192000"/>
              <a:gd name="connsiteY11" fmla="*/ 6858000 h 6858000"/>
              <a:gd name="connsiteX12" fmla="*/ 2707755 w 12192000"/>
              <a:gd name="connsiteY12" fmla="*/ 6858000 h 6858000"/>
              <a:gd name="connsiteX13" fmla="*/ 2707755 w 12192000"/>
              <a:gd name="connsiteY13" fmla="*/ 6857828 h 6858000"/>
              <a:gd name="connsiteX14" fmla="*/ 2547169 w 12192000"/>
              <a:gd name="connsiteY14" fmla="*/ 6857828 h 6858000"/>
              <a:gd name="connsiteX15" fmla="*/ 11945 w 12192000"/>
              <a:gd name="connsiteY15" fmla="*/ 4175843 h 6858000"/>
              <a:gd name="connsiteX16" fmla="*/ 0 w 12192000"/>
              <a:gd name="connsiteY16" fmla="*/ 3952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5721070"/>
                </a:lnTo>
                <a:lnTo>
                  <a:pt x="12186138" y="5718751"/>
                </a:lnTo>
                <a:cubicBezTo>
                  <a:pt x="12086101" y="5677947"/>
                  <a:pt x="11534007" y="5452021"/>
                  <a:pt x="10955864" y="5756506"/>
                </a:cubicBezTo>
                <a:cubicBezTo>
                  <a:pt x="10640823" y="5922248"/>
                  <a:pt x="10012263" y="6533856"/>
                  <a:pt x="9954919" y="6602264"/>
                </a:cubicBezTo>
                <a:cubicBezTo>
                  <a:pt x="10216776" y="6381513"/>
                  <a:pt x="10337759" y="6273116"/>
                  <a:pt x="10882585" y="6438350"/>
                </a:cubicBezTo>
                <a:cubicBezTo>
                  <a:pt x="11303004" y="6565612"/>
                  <a:pt x="11762665" y="6759547"/>
                  <a:pt x="12075467" y="6833851"/>
                </a:cubicBezTo>
                <a:lnTo>
                  <a:pt x="12192000" y="6856289"/>
                </a:lnTo>
                <a:lnTo>
                  <a:pt x="12192000" y="6857828"/>
                </a:lnTo>
                <a:lnTo>
                  <a:pt x="9492599" y="6857828"/>
                </a:lnTo>
                <a:lnTo>
                  <a:pt x="9492599" y="6858000"/>
                </a:lnTo>
                <a:lnTo>
                  <a:pt x="2707755" y="6858000"/>
                </a:lnTo>
                <a:lnTo>
                  <a:pt x="2707755" y="6857828"/>
                </a:lnTo>
                <a:lnTo>
                  <a:pt x="2547169" y="6857828"/>
                </a:lnTo>
                <a:cubicBezTo>
                  <a:pt x="1155955" y="6434499"/>
                  <a:pt x="134227" y="5325633"/>
                  <a:pt x="11945" y="4175843"/>
                </a:cubicBezTo>
                <a:lnTo>
                  <a:pt x="0" y="3952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grpSp>
        <p:nvGrpSpPr>
          <p:cNvPr id="12" name="Group 11"/>
          <p:cNvGrpSpPr/>
          <p:nvPr userDrawn="1"/>
        </p:nvGrpSpPr>
        <p:grpSpPr bwMode="auto">
          <a:xfrm>
            <a:off x="0" y="3748429"/>
            <a:ext cx="12200354" cy="3109571"/>
            <a:chOff x="0" y="2420888"/>
            <a:chExt cx="17408940" cy="4437112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grpSpPr>
        <p:sp>
          <p:nvSpPr>
            <p:cNvPr id="13" name="Freeform: Shape 12"/>
            <p:cNvSpPr/>
            <p:nvPr/>
          </p:nvSpPr>
          <p:spPr bwMode="auto"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 extrusionOk="0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 bwMode="auto">
            <a:xfrm>
              <a:off x="0" y="2711791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 extrusionOk="0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387492" y="2827029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AU" sz="4300" i="0" u="none" strike="noStrike" cap="none" spc="-20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87464" y="435405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0" spc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Presentation subtitle goes here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9EA1F-DC91-4C7F-6776-D493A2712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lumn Text &amp; Imag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689700" y="3501755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404000" y="3501755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8107050" y="3501008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r>
              <a:rPr lang="en-AU"/>
              <a:t>Click icon to insert picture</a:t>
            </a:r>
            <a:endParaRPr/>
          </a:p>
          <a:p>
            <a:pPr>
              <a:defRPr/>
            </a:pPr>
            <a:endParaRPr lang="en-A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 bwMode="auto">
          <a:xfrm>
            <a:off x="689699" y="2348806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 bwMode="auto">
          <a:xfrm>
            <a:off x="4404000" y="2348806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 bwMode="auto">
          <a:xfrm>
            <a:off x="8107050" y="2348806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3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cons &amp;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19669" y="2818509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4404000" y="2818509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19669" y="4965124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404000" y="4965124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8091107" y="4965223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9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0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1" hasCustomPrompt="1"/>
          </p:nvPr>
        </p:nvSpPr>
        <p:spPr bwMode="auto">
          <a:xfrm>
            <a:off x="1944150" y="1868610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>
              <a:defRPr/>
            </a:pPr>
            <a:r>
              <a:rPr lang="en-US"/>
              <a:t>Click icon to insert icon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37" name="Content Placeholder 2"/>
          <p:cNvSpPr>
            <a:spLocks noGrp="1"/>
          </p:cNvSpPr>
          <p:nvPr>
            <p:ph sz="quarter" idx="42" hasCustomPrompt="1"/>
          </p:nvPr>
        </p:nvSpPr>
        <p:spPr bwMode="auto">
          <a:xfrm>
            <a:off x="5628481" y="1868610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>
              <a:defRPr/>
            </a:pPr>
            <a:r>
              <a:rPr lang="en-US"/>
              <a:t>Click icon to insert icon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8091107" y="2818509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39" name="Content Placeholder 2"/>
          <p:cNvSpPr>
            <a:spLocks noGrp="1"/>
          </p:cNvSpPr>
          <p:nvPr>
            <p:ph sz="quarter" idx="44" hasCustomPrompt="1"/>
          </p:nvPr>
        </p:nvSpPr>
        <p:spPr bwMode="auto">
          <a:xfrm>
            <a:off x="9315588" y="1868610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>
              <a:defRPr/>
            </a:pPr>
            <a:r>
              <a:rPr lang="en-US"/>
              <a:t>Click icon to insert icon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sz="quarter" idx="45" hasCustomPrompt="1"/>
          </p:nvPr>
        </p:nvSpPr>
        <p:spPr bwMode="auto">
          <a:xfrm>
            <a:off x="1944150" y="4025284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>
              <a:defRPr/>
            </a:pPr>
            <a:r>
              <a:rPr lang="en-US"/>
              <a:t>Click icon to insert icon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sz="quarter" idx="46" hasCustomPrompt="1"/>
          </p:nvPr>
        </p:nvSpPr>
        <p:spPr bwMode="auto">
          <a:xfrm>
            <a:off x="5628481" y="4025284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>
              <a:defRPr/>
            </a:pPr>
            <a:r>
              <a:rPr lang="en-US"/>
              <a:t>Click icon to insert icon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sz="quarter" idx="47" hasCustomPrompt="1"/>
          </p:nvPr>
        </p:nvSpPr>
        <p:spPr bwMode="auto">
          <a:xfrm>
            <a:off x="9315588" y="4025284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>
              <a:defRPr/>
            </a:pPr>
            <a:r>
              <a:rPr lang="en-US"/>
              <a:t>Click icon to insert icon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/>
          </p:nvPr>
        </p:nvSpPr>
        <p:spPr bwMode="auto">
          <a:xfrm>
            <a:off x="719669" y="3092647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 extrusionOk="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4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48"/>
          </p:nvPr>
        </p:nvSpPr>
        <p:spPr bwMode="auto">
          <a:xfrm>
            <a:off x="4404000" y="3092647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 extrusionOk="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4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9"/>
          </p:nvPr>
        </p:nvSpPr>
        <p:spPr bwMode="auto">
          <a:xfrm>
            <a:off x="8091107" y="3092647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 extrusionOk="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4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50"/>
          </p:nvPr>
        </p:nvSpPr>
        <p:spPr bwMode="auto">
          <a:xfrm>
            <a:off x="719669" y="526978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 extrusionOk="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4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51"/>
          </p:nvPr>
        </p:nvSpPr>
        <p:spPr bwMode="auto">
          <a:xfrm>
            <a:off x="4404000" y="526978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 extrusionOk="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4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52"/>
          </p:nvPr>
        </p:nvSpPr>
        <p:spPr bwMode="auto">
          <a:xfrm>
            <a:off x="8091107" y="526978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 extrusionOk="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4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r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Text Placeholder 1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1088868" y="2025787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[00]</a:t>
            </a:r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05024" y="396982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 bwMode="auto">
          <a:xfrm>
            <a:off x="705024" y="4243966"/>
            <a:ext cx="2351996" cy="15166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 sz="16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941818" y="2025787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[00]</a:t>
            </a:r>
            <a:endParaRPr/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3557974" y="396982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2"/>
          </p:nvPr>
        </p:nvSpPr>
        <p:spPr bwMode="auto">
          <a:xfrm>
            <a:off x="3557974" y="4243966"/>
            <a:ext cx="2351996" cy="15166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 sz="16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695858" y="2025787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[00]</a:t>
            </a:r>
            <a:endParaRPr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6312014" y="396982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5"/>
          </p:nvPr>
        </p:nvSpPr>
        <p:spPr bwMode="auto">
          <a:xfrm>
            <a:off x="6312014" y="4243966"/>
            <a:ext cx="2351996" cy="15166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 sz="16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524466" y="2025787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[00]</a:t>
            </a:r>
            <a:endParaRPr/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9140622" y="396982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/>
            </a:lvl2pPr>
            <a:lvl3pPr marL="180612" indent="0">
              <a:buClrTx/>
              <a:buFont typeface="Arial"/>
              <a:buNone/>
              <a:defRPr/>
            </a:lvl3pPr>
          </a:lstStyle>
          <a:p>
            <a:pPr lvl="0">
              <a:defRPr/>
            </a:pPr>
            <a:r>
              <a:rPr lang="en-US"/>
              <a:t>[Bullet Heading]</a:t>
            </a:r>
            <a:endParaRPr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8"/>
          </p:nvPr>
        </p:nvSpPr>
        <p:spPr bwMode="auto">
          <a:xfrm>
            <a:off x="9140622" y="4243966"/>
            <a:ext cx="2351996" cy="15166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lang="en-US" sz="1600"/>
            </a:lvl2pPr>
            <a:lvl3pPr marL="360000" indent="-179388">
              <a:buClrTx/>
              <a:buFont typeface="Arial"/>
              <a:buChar char="­"/>
              <a:defRPr/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0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1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Dark Purpl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2" y="1196975"/>
            <a:ext cx="5400673" cy="5111754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87666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Title here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 bwMode="auto">
          <a:xfrm>
            <a:off x="695326" y="2700000"/>
            <a:ext cx="5197808" cy="3671889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 extrusionOk="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Purpl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2" y="1196976"/>
            <a:ext cx="5400673" cy="5111750"/>
          </a:xfrm>
          <a:prstGeom prst="rect">
            <a:avLst/>
          </a:prstGeom>
          <a:solidFill>
            <a:srgbClr val="962A8B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3"/>
          </p:nvPr>
        </p:nvSpPr>
        <p:spPr bwMode="auto">
          <a:xfrm>
            <a:off x="676800" y="2700000"/>
            <a:ext cx="5197808" cy="3671889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 extrusionOk="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Title here</a:t>
            </a:r>
            <a:endParaRPr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Neutral 1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3" y="1196975"/>
            <a:ext cx="5400672" cy="5111754"/>
          </a:xfrm>
          <a:prstGeom prst="rect">
            <a:avLst/>
          </a:prstGeom>
          <a:solidFill>
            <a:srgbClr val="D7D1CC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3"/>
          </p:nvPr>
        </p:nvSpPr>
        <p:spPr bwMode="auto">
          <a:xfrm>
            <a:off x="676800" y="2700000"/>
            <a:ext cx="5197808" cy="3671889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 extrusionOk="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Title here</a:t>
            </a:r>
            <a:endParaRPr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with Neutral 2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6002" y="1196975"/>
            <a:ext cx="5400673" cy="5111750"/>
          </a:xfrm>
          <a:prstGeom prst="rect">
            <a:avLst/>
          </a:prstGeom>
          <a:solidFill>
            <a:srgbClr val="999490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 bwMode="auto">
          <a:xfrm>
            <a:off x="676800" y="2707200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 extrusionOk="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Title here</a:t>
            </a:r>
            <a:endParaRPr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800000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Pullou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112127" y="2240855"/>
            <a:ext cx="3384548" cy="4075067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AU"/>
              <a:t>[Enter text – You can change the colour of this placeholder under the ‘Shape fill’ menu]</a:t>
            </a: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95328" y="2240855"/>
            <a:ext cx="3384548" cy="4075067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AU"/>
              <a:t>[Enter text – You can change the colour of this placeholder under the ‘Shape fill’ menu]</a:t>
            </a:r>
            <a:endParaRPr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387255" y="2240855"/>
            <a:ext cx="3384548" cy="4067759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AU"/>
              <a:t>[Enter text – You can change the colour of this placeholder under the ‘Shape fill’ menu]</a:t>
            </a:r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3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ulti-layou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 bwMode="auto">
          <a:xfrm>
            <a:off x="6288619" y="4945847"/>
            <a:ext cx="5198533" cy="1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AU"/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9"/>
          </p:nvPr>
        </p:nvSpPr>
        <p:spPr bwMode="auto">
          <a:xfrm>
            <a:off x="694800" y="4189847"/>
            <a:ext cx="5198533" cy="2124000"/>
          </a:xfrm>
          <a:custGeom>
            <a:avLst/>
            <a:gdLst>
              <a:gd name="connsiteX0" fmla="*/ 0 w 5198533"/>
              <a:gd name="connsiteY0" fmla="*/ 0 h 2130692"/>
              <a:gd name="connsiteX1" fmla="*/ 5198533 w 5198533"/>
              <a:gd name="connsiteY1" fmla="*/ 0 h 2130692"/>
              <a:gd name="connsiteX2" fmla="*/ 5198533 w 5198533"/>
              <a:gd name="connsiteY2" fmla="*/ 2130692 h 2130692"/>
              <a:gd name="connsiteX3" fmla="*/ 0 w 5198533"/>
              <a:gd name="connsiteY3" fmla="*/ 2130692 h 2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3" h="2130692" extrusionOk="0">
                <a:moveTo>
                  <a:pt x="0" y="0"/>
                </a:moveTo>
                <a:lnTo>
                  <a:pt x="5198533" y="0"/>
                </a:lnTo>
                <a:lnTo>
                  <a:pt x="5198533" y="2130692"/>
                </a:lnTo>
                <a:lnTo>
                  <a:pt x="0" y="2130692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30"/>
          </p:nvPr>
        </p:nvSpPr>
        <p:spPr bwMode="auto">
          <a:xfrm>
            <a:off x="6288618" y="2276872"/>
            <a:ext cx="5198400" cy="2483964"/>
          </a:xfrm>
          <a:custGeom>
            <a:avLst/>
            <a:gdLst>
              <a:gd name="connsiteX0" fmla="*/ 0 w 5198400"/>
              <a:gd name="connsiteY0" fmla="*/ 0 h 1905365"/>
              <a:gd name="connsiteX1" fmla="*/ 5198400 w 5198400"/>
              <a:gd name="connsiteY1" fmla="*/ 0 h 1905365"/>
              <a:gd name="connsiteX2" fmla="*/ 5198400 w 5198400"/>
              <a:gd name="connsiteY2" fmla="*/ 1905365 h 1905365"/>
              <a:gd name="connsiteX3" fmla="*/ 0 w 5198400"/>
              <a:gd name="connsiteY3" fmla="*/ 1905365 h 19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400" h="1905365" extrusionOk="0">
                <a:moveTo>
                  <a:pt x="0" y="0"/>
                </a:moveTo>
                <a:lnTo>
                  <a:pt x="5198400" y="0"/>
                </a:lnTo>
                <a:lnTo>
                  <a:pt x="5198400" y="1905365"/>
                </a:lnTo>
                <a:lnTo>
                  <a:pt x="0" y="1905365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31"/>
          </p:nvPr>
        </p:nvSpPr>
        <p:spPr bwMode="auto">
          <a:xfrm>
            <a:off x="694799" y="2276872"/>
            <a:ext cx="5198532" cy="1728192"/>
          </a:xfrm>
          <a:custGeom>
            <a:avLst/>
            <a:gdLst>
              <a:gd name="connsiteX0" fmla="*/ 0 w 5198532"/>
              <a:gd name="connsiteY0" fmla="*/ 0 h 1368226"/>
              <a:gd name="connsiteX1" fmla="*/ 5198532 w 5198532"/>
              <a:gd name="connsiteY1" fmla="*/ 0 h 1368226"/>
              <a:gd name="connsiteX2" fmla="*/ 5198532 w 5198532"/>
              <a:gd name="connsiteY2" fmla="*/ 1368226 h 1368226"/>
              <a:gd name="connsiteX3" fmla="*/ 0 w 5198532"/>
              <a:gd name="connsiteY3" fmla="*/ 1368226 h 136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2" h="1368226" extrusionOk="0">
                <a:moveTo>
                  <a:pt x="0" y="0"/>
                </a:moveTo>
                <a:lnTo>
                  <a:pt x="5198532" y="0"/>
                </a:lnTo>
                <a:lnTo>
                  <a:pt x="5198532" y="1368226"/>
                </a:lnTo>
                <a:lnTo>
                  <a:pt x="0" y="1368226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AU"/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76800" y="1364400"/>
            <a:ext cx="10801349" cy="506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ulti-layou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 bwMode="auto">
          <a:xfrm>
            <a:off x="6256013" y="2671094"/>
            <a:ext cx="5219998" cy="126461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AU"/>
              <a:t> </a:t>
            </a:r>
            <a:endParaRPr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20" hasCustomPrompt="1"/>
          </p:nvPr>
        </p:nvSpPr>
        <p:spPr bwMode="auto">
          <a:xfrm>
            <a:off x="6288641" y="4604400"/>
            <a:ext cx="5219995" cy="136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 bwMode="auto">
          <a:xfrm>
            <a:off x="694800" y="2271600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/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AU" sz="1400"/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9"/>
          </p:nvPr>
        </p:nvSpPr>
        <p:spPr bwMode="auto">
          <a:xfrm>
            <a:off x="694800" y="4204670"/>
            <a:ext cx="5183717" cy="17561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/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AU" sz="1400"/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3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 bwMode="auto">
          <a:xfrm>
            <a:off x="6256013" y="2273067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1DC911-FEA3-FA0E-5C2A-D1221524E41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auto">
          <a:xfrm>
            <a:off x="6286500" y="4204800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ver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21070 h 6858000"/>
              <a:gd name="connsiteX3" fmla="*/ 12186138 w 12192000"/>
              <a:gd name="connsiteY3" fmla="*/ 5718751 h 6858000"/>
              <a:gd name="connsiteX4" fmla="*/ 10955864 w 12192000"/>
              <a:gd name="connsiteY4" fmla="*/ 5756506 h 6858000"/>
              <a:gd name="connsiteX5" fmla="*/ 9954919 w 12192000"/>
              <a:gd name="connsiteY5" fmla="*/ 6602264 h 6858000"/>
              <a:gd name="connsiteX6" fmla="*/ 10882585 w 12192000"/>
              <a:gd name="connsiteY6" fmla="*/ 6438350 h 6858000"/>
              <a:gd name="connsiteX7" fmla="*/ 12075467 w 12192000"/>
              <a:gd name="connsiteY7" fmla="*/ 6833851 h 6858000"/>
              <a:gd name="connsiteX8" fmla="*/ 12192000 w 12192000"/>
              <a:gd name="connsiteY8" fmla="*/ 6856289 h 6858000"/>
              <a:gd name="connsiteX9" fmla="*/ 12192000 w 12192000"/>
              <a:gd name="connsiteY9" fmla="*/ 6857828 h 6858000"/>
              <a:gd name="connsiteX10" fmla="*/ 9492599 w 12192000"/>
              <a:gd name="connsiteY10" fmla="*/ 6857828 h 6858000"/>
              <a:gd name="connsiteX11" fmla="*/ 9492599 w 12192000"/>
              <a:gd name="connsiteY11" fmla="*/ 6858000 h 6858000"/>
              <a:gd name="connsiteX12" fmla="*/ 2707755 w 12192000"/>
              <a:gd name="connsiteY12" fmla="*/ 6858000 h 6858000"/>
              <a:gd name="connsiteX13" fmla="*/ 2707755 w 12192000"/>
              <a:gd name="connsiteY13" fmla="*/ 6857828 h 6858000"/>
              <a:gd name="connsiteX14" fmla="*/ 2547169 w 12192000"/>
              <a:gd name="connsiteY14" fmla="*/ 6857828 h 6858000"/>
              <a:gd name="connsiteX15" fmla="*/ 11945 w 12192000"/>
              <a:gd name="connsiteY15" fmla="*/ 4175843 h 6858000"/>
              <a:gd name="connsiteX16" fmla="*/ 0 w 12192000"/>
              <a:gd name="connsiteY16" fmla="*/ 3952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5721070"/>
                </a:lnTo>
                <a:lnTo>
                  <a:pt x="12186138" y="5718751"/>
                </a:lnTo>
                <a:cubicBezTo>
                  <a:pt x="12086101" y="5677947"/>
                  <a:pt x="11534007" y="5452021"/>
                  <a:pt x="10955864" y="5756506"/>
                </a:cubicBezTo>
                <a:cubicBezTo>
                  <a:pt x="10640823" y="5922248"/>
                  <a:pt x="10012263" y="6533856"/>
                  <a:pt x="9954919" y="6602264"/>
                </a:cubicBezTo>
                <a:cubicBezTo>
                  <a:pt x="10216776" y="6381513"/>
                  <a:pt x="10337759" y="6273116"/>
                  <a:pt x="10882585" y="6438350"/>
                </a:cubicBezTo>
                <a:cubicBezTo>
                  <a:pt x="11303004" y="6565612"/>
                  <a:pt x="11762665" y="6759547"/>
                  <a:pt x="12075467" y="6833851"/>
                </a:cubicBezTo>
                <a:lnTo>
                  <a:pt x="12192000" y="6856289"/>
                </a:lnTo>
                <a:lnTo>
                  <a:pt x="12192000" y="6857828"/>
                </a:lnTo>
                <a:lnTo>
                  <a:pt x="9492599" y="6857828"/>
                </a:lnTo>
                <a:lnTo>
                  <a:pt x="9492599" y="6858000"/>
                </a:lnTo>
                <a:lnTo>
                  <a:pt x="2707755" y="6858000"/>
                </a:lnTo>
                <a:lnTo>
                  <a:pt x="2707755" y="6857828"/>
                </a:lnTo>
                <a:lnTo>
                  <a:pt x="2547169" y="6857828"/>
                </a:lnTo>
                <a:cubicBezTo>
                  <a:pt x="1155955" y="6434499"/>
                  <a:pt x="134227" y="5325633"/>
                  <a:pt x="11945" y="4175843"/>
                </a:cubicBezTo>
                <a:lnTo>
                  <a:pt x="0" y="3952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703512" y="2012081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AU" sz="4300" i="0" u="none" strike="noStrike" cap="none" spc="-20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703484" y="353910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0" spc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Presentation subtitle goes here</a:t>
            </a:r>
            <a:endParaRPr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B997AB-B3DC-58F0-7CC4-9210C1CC2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322634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 extrusionOk="0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960096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0" spc="25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096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Consectetur adipiscing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960096" y="4295030"/>
            <a:ext cx="950400" cy="10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39616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 extrusionOk="0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277078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0" spc="25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Consectetur adipiscing elit. Praesent aliquet viverra diam, ornare suscipit turpis interdum quis aliquam in elit urna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277078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Consectetur adipiscing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277078" y="4295030"/>
            <a:ext cx="950400" cy="108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+ icons + one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33" hasCustomPrompt="1"/>
          </p:nvPr>
        </p:nvSpPr>
        <p:spPr bwMode="auto">
          <a:xfrm>
            <a:off x="319784" y="25"/>
            <a:ext cx="3753813" cy="6308700"/>
          </a:xfrm>
          <a:custGeom>
            <a:avLst/>
            <a:gdLst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0 w 3753813"/>
              <a:gd name="connsiteY4" fmla="*/ 6308592 h 6308700"/>
              <a:gd name="connsiteX5" fmla="*/ 1216808 w 3753813"/>
              <a:gd name="connsiteY5" fmla="*/ 6308592 h 6308700"/>
              <a:gd name="connsiteX6" fmla="*/ 1216808 w 3753813"/>
              <a:gd name="connsiteY6" fmla="*/ 6308513 h 6308700"/>
              <a:gd name="connsiteX7" fmla="*/ 1142621 w 3753813"/>
              <a:gd name="connsiteY7" fmla="*/ 6308513 h 6308700"/>
              <a:gd name="connsiteX8" fmla="*/ 11598 w 3753813"/>
              <a:gd name="connsiteY8" fmla="*/ 5267228 h 6308700"/>
              <a:gd name="connsiteX9" fmla="*/ 0 w 3753813"/>
              <a:gd name="connsiteY9" fmla="*/ 5221165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1216808 w 3753813"/>
              <a:gd name="connsiteY4" fmla="*/ 6308592 h 6308700"/>
              <a:gd name="connsiteX5" fmla="*/ 1216808 w 3753813"/>
              <a:gd name="connsiteY5" fmla="*/ 6308513 h 6308700"/>
              <a:gd name="connsiteX6" fmla="*/ 1142621 w 3753813"/>
              <a:gd name="connsiteY6" fmla="*/ 6308513 h 6308700"/>
              <a:gd name="connsiteX7" fmla="*/ 11598 w 3753813"/>
              <a:gd name="connsiteY7" fmla="*/ 5267228 h 6308700"/>
              <a:gd name="connsiteX8" fmla="*/ 0 w 3753813"/>
              <a:gd name="connsiteY8" fmla="*/ 5221165 h 6308700"/>
              <a:gd name="connsiteX9" fmla="*/ 0 w 3753813"/>
              <a:gd name="connsiteY9" fmla="*/ 0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1216808 w 3753813"/>
              <a:gd name="connsiteY3" fmla="*/ 6308592 h 6308700"/>
              <a:gd name="connsiteX4" fmla="*/ 1216808 w 3753813"/>
              <a:gd name="connsiteY4" fmla="*/ 6308513 h 6308700"/>
              <a:gd name="connsiteX5" fmla="*/ 1142621 w 3753813"/>
              <a:gd name="connsiteY5" fmla="*/ 6308513 h 6308700"/>
              <a:gd name="connsiteX6" fmla="*/ 11598 w 3753813"/>
              <a:gd name="connsiteY6" fmla="*/ 5267228 h 6308700"/>
              <a:gd name="connsiteX7" fmla="*/ 0 w 3753813"/>
              <a:gd name="connsiteY7" fmla="*/ 5221165 h 6308700"/>
              <a:gd name="connsiteX8" fmla="*/ 0 w 3753813"/>
              <a:gd name="connsiteY8" fmla="*/ 0 h 63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813" h="6308700" extrusionOk="0">
                <a:moveTo>
                  <a:pt x="0" y="0"/>
                </a:moveTo>
                <a:lnTo>
                  <a:pt x="3753813" y="0"/>
                </a:lnTo>
                <a:lnTo>
                  <a:pt x="3753813" y="6308700"/>
                </a:lnTo>
                <a:lnTo>
                  <a:pt x="1216808" y="6308592"/>
                </a:lnTo>
                <a:lnTo>
                  <a:pt x="1216808" y="6308513"/>
                </a:lnTo>
                <a:lnTo>
                  <a:pt x="1142621" y="6308513"/>
                </a:lnTo>
                <a:cubicBezTo>
                  <a:pt x="580256" y="6137392"/>
                  <a:pt x="148576" y="5723798"/>
                  <a:pt x="11598" y="5267228"/>
                </a:cubicBezTo>
                <a:lnTo>
                  <a:pt x="0" y="52211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059852" y="1466206"/>
            <a:ext cx="3491358" cy="5391794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 bwMode="auto">
          <a:xfrm>
            <a:off x="8112126" y="1561647"/>
            <a:ext cx="3384550" cy="4690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Title here</a:t>
            </a:r>
            <a:endParaRPr lang="en-A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8112125" y="2130706"/>
            <a:ext cx="33845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2"/>
          </p:nvPr>
        </p:nvSpPr>
        <p:spPr bwMode="auto">
          <a:xfrm>
            <a:off x="8112125" y="3068638"/>
            <a:ext cx="3384550" cy="32400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34" hasCustomPrompt="1"/>
          </p:nvPr>
        </p:nvSpPr>
        <p:spPr bwMode="auto">
          <a:xfrm>
            <a:off x="4765948" y="2096838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9"/>
          <p:cNvSpPr>
            <a:spLocks noGrp="1"/>
          </p:cNvSpPr>
          <p:nvPr>
            <p:ph sz="quarter" idx="35" hasCustomPrompt="1"/>
          </p:nvPr>
        </p:nvSpPr>
        <p:spPr bwMode="auto">
          <a:xfrm>
            <a:off x="4765948" y="3573216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6" name="Content Placeholder 9"/>
          <p:cNvSpPr>
            <a:spLocks noGrp="1"/>
          </p:cNvSpPr>
          <p:nvPr>
            <p:ph sz="quarter" idx="36" hasCustomPrompt="1"/>
          </p:nvPr>
        </p:nvSpPr>
        <p:spPr bwMode="auto">
          <a:xfrm>
            <a:off x="4765948" y="5049593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>
                <a:solidFill>
                  <a:schemeClr val="bg1"/>
                </a:solidFill>
              </a:defRPr>
            </a:lvl2pPr>
            <a:lvl3pPr>
              <a:defRPr lang="en-US">
                <a:solidFill>
                  <a:schemeClr val="bg1"/>
                </a:solidFill>
              </a:defRPr>
            </a:lvl3pPr>
            <a:lvl4pPr>
              <a:defRPr lang="en-US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2" hasCustomPrompt="1"/>
          </p:nvPr>
        </p:nvSpPr>
        <p:spPr bwMode="auto">
          <a:xfrm>
            <a:off x="4261815" y="209683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37" hasCustomPrompt="1"/>
          </p:nvPr>
        </p:nvSpPr>
        <p:spPr bwMode="auto">
          <a:xfrm>
            <a:off x="4261815" y="357321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8" hasCustomPrompt="1"/>
          </p:nvPr>
        </p:nvSpPr>
        <p:spPr bwMode="auto">
          <a:xfrm>
            <a:off x="4261815" y="504959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6" name="Rectangle 5"/>
          <p:cNvSpPr/>
          <p:nvPr userDrawn="1"/>
        </p:nvSpPr>
        <p:spPr bwMode="auto">
          <a:xfrm flipV="1">
            <a:off x="-7364" y="2030400"/>
            <a:ext cx="12199364" cy="441176"/>
          </a:xfrm>
          <a:prstGeom prst="rect">
            <a:avLst/>
          </a:prstGeom>
          <a:gradFill>
            <a:gsLst>
              <a:gs pos="0">
                <a:schemeClr val="accent2"/>
              </a:gs>
              <a:gs pos="38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9"/>
          </p:nvPr>
        </p:nvSpPr>
        <p:spPr bwMode="auto">
          <a:xfrm>
            <a:off x="695325" y="2030400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76800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612" indent="0">
              <a:buNone/>
              <a:defRPr/>
            </a:lvl2pPr>
          </a:lstStyle>
          <a:p>
            <a:pPr lvl="0">
              <a:defRPr/>
            </a:pPr>
            <a:r>
              <a:rPr lang="en-US"/>
              <a:t>[Subtitle]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coll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2"/>
          </p:nvPr>
        </p:nvSpPr>
        <p:spPr bwMode="auto">
          <a:xfrm>
            <a:off x="673099" y="908720"/>
            <a:ext cx="2992864" cy="1560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14"/>
          </p:nvPr>
        </p:nvSpPr>
        <p:spPr bwMode="auto">
          <a:xfrm>
            <a:off x="3718535" y="2545932"/>
            <a:ext cx="2301456" cy="374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15"/>
          </p:nvPr>
        </p:nvSpPr>
        <p:spPr bwMode="auto">
          <a:xfrm>
            <a:off x="6158903" y="4859871"/>
            <a:ext cx="2301456" cy="1433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16"/>
          </p:nvPr>
        </p:nvSpPr>
        <p:spPr bwMode="auto">
          <a:xfrm>
            <a:off x="8541843" y="4859872"/>
            <a:ext cx="2985552" cy="1433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19"/>
          </p:nvPr>
        </p:nvSpPr>
        <p:spPr bwMode="auto">
          <a:xfrm>
            <a:off x="8534126" y="908720"/>
            <a:ext cx="2964660" cy="3874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0"/>
          </p:nvPr>
        </p:nvSpPr>
        <p:spPr bwMode="auto">
          <a:xfrm>
            <a:off x="3731234" y="908720"/>
            <a:ext cx="2289162" cy="1560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660400" y="2545932"/>
            <a:ext cx="2992864" cy="4312068"/>
          </a:xfrm>
          <a:prstGeom prst="rect">
            <a:avLst/>
          </a:prstGeom>
          <a:gradFill>
            <a:gsLst>
              <a:gs pos="0">
                <a:schemeClr val="accent2"/>
              </a:gs>
              <a:gs pos="38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1"/>
          </p:nvPr>
        </p:nvSpPr>
        <p:spPr bwMode="auto">
          <a:xfrm>
            <a:off x="6158903" y="908719"/>
            <a:ext cx="2301456" cy="3874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>
          <a:xfrm>
            <a:off x="881063" y="2683520"/>
            <a:ext cx="2184251" cy="1728266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2" name="Content Placeholder 12"/>
          <p:cNvSpPr>
            <a:spLocks noGrp="1"/>
          </p:cNvSpPr>
          <p:nvPr>
            <p:ph sz="quarter" idx="37" hasCustomPrompt="1"/>
          </p:nvPr>
        </p:nvSpPr>
        <p:spPr bwMode="auto">
          <a:xfrm>
            <a:off x="3198664" y="268987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881063" y="5151485"/>
            <a:ext cx="2160588" cy="115724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600" b="0" spc="25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>
                <a:latin typeface="+mn-lt"/>
              </a:defRPr>
            </a:lvl2pPr>
            <a:lvl3pPr>
              <a:defRPr lang="en-US" sz="1800">
                <a:latin typeface="+mn-lt"/>
              </a:defRPr>
            </a:lvl3pPr>
            <a:lvl4pPr>
              <a:defRPr lang="en-US" sz="1800">
                <a:latin typeface="+mn-lt"/>
              </a:defRPr>
            </a:lvl4pPr>
            <a:lvl5pPr>
              <a:defRPr lang="en-AU" sz="1800">
                <a:latin typeface="+mn-lt"/>
              </a:defRPr>
            </a:lvl5pPr>
          </a:lstStyle>
          <a:p>
            <a:pPr marL="12700"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/>
              <a:t>Consectetur adipiscing elit. Praesent aliquet viverra diam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ank Yo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Freeform: Shape 22"/>
          <p:cNvSpPr/>
          <p:nvPr userDrawn="1"/>
        </p:nvSpPr>
        <p:spPr bwMode="auto">
          <a:xfrm>
            <a:off x="-15679" y="246"/>
            <a:ext cx="12207679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 extrusionOk="0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>
            <a:gsLst>
              <a:gs pos="4600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2402502"/>
            <a:ext cx="337667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000" b="0" spc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Name surname</a:t>
            </a:r>
            <a:endParaRPr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11624" y="1557337"/>
            <a:ext cx="3384376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>
              <a:defRPr/>
            </a:pPr>
            <a:r>
              <a:rPr lang="en-US"/>
              <a:t>Contact</a:t>
            </a:r>
            <a:endParaRPr lang="en-AU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2743374"/>
            <a:ext cx="3376673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Title</a:t>
            </a:r>
            <a:endParaRPr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044106"/>
            <a:ext cx="3384376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Name.surname@uq.edu.au</a:t>
            </a:r>
            <a:endParaRPr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3260005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+61 412 345 678</a:t>
            </a:r>
            <a:endParaRPr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2711606" y="3861593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 extrusionOk="0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711606" y="4221494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 extrusionOk="0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2711606" y="4581403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 extrusionOk="0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711606" y="4941312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 extrusionOk="0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2711606" y="530120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 extrusionOk="0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/>
          </p:nvPr>
        </p:nvSpPr>
        <p:spPr bwMode="auto">
          <a:xfrm>
            <a:off x="3071664" y="3861593"/>
            <a:ext cx="3418763" cy="2028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3071664" y="4221498"/>
            <a:ext cx="3418763" cy="2028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 bwMode="auto">
          <a:xfrm>
            <a:off x="3071664" y="4581402"/>
            <a:ext cx="3418763" cy="2028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 bwMode="auto">
          <a:xfrm>
            <a:off x="3071664" y="4941305"/>
            <a:ext cx="3418763" cy="2028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 bwMode="auto">
          <a:xfrm>
            <a:off x="3071664" y="5301208"/>
            <a:ext cx="3418763" cy="2028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26CD224-632A-4139-7E6A-10E829993C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711624" y="5755472"/>
            <a:ext cx="1365758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CRICOS 00025B</a:t>
            </a:r>
            <a:endParaRPr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1B5CE71-4F03-46E1-4A8B-4DEDA9BB4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hank Yo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-15679" y="244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 extrusionOk="0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 extrusionOk="0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 extrusionOk="0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 extrusionOk="0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 extrusionOk="0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 extrusionOk="0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spc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Name surname</a:t>
            </a:r>
            <a:endParaRPr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-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>
              <a:defRPr/>
            </a:pPr>
            <a:r>
              <a:rPr lang="en-US"/>
              <a:t>Contact</a:t>
            </a:r>
            <a:endParaRPr lang="en-AU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Title</a:t>
            </a:r>
            <a:endParaRPr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Name.surname@uq.edu.au</a:t>
            </a:r>
            <a:endParaRPr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+61 412 345 678</a:t>
            </a:r>
            <a:endParaRPr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A1B7276-128D-88EC-480D-EAFD3D0444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711624" y="5357597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+61 412 345 678</a:t>
            </a:r>
            <a:endParaRPr dirty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B708205-E0A1-CE08-942A-19741E3E8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ents 1">
    <p:bg>
      <p:bgPr>
        <a:gradFill flip="none" rotWithShape="1">
          <a:gsLst>
            <a:gs pos="0">
              <a:schemeClr val="accent2"/>
            </a:gs>
            <a:gs pos="64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8151964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-200">
                <a:solidFill>
                  <a:schemeClr val="bg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  <a:defRPr/>
            </a:pPr>
            <a:r>
              <a:rPr lang="en-US" dirty="0"/>
              <a:t>Contents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76800" y="6526800"/>
            <a:ext cx="33601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1208568" y="6526800"/>
            <a:ext cx="288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 bwMode="auto">
          <a:xfrm>
            <a:off x="698218" y="227367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30343" y="236493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130343" y="2695831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otham Medium"/>
              </a:rPr>
              <a:t>Lorem ipsum </a:t>
            </a:r>
            <a:endParaRPr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151614" y="315702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23" name="Content Placeholder 12"/>
          <p:cNvSpPr>
            <a:spLocks noGrp="1"/>
          </p:cNvSpPr>
          <p:nvPr>
            <p:ph sz="quarter" idx="16" hasCustomPrompt="1"/>
          </p:nvPr>
        </p:nvSpPr>
        <p:spPr bwMode="auto">
          <a:xfrm>
            <a:off x="4569158" y="227367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990189" y="236493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990189" y="2695831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990189" y="315702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0" hasCustomPrompt="1"/>
          </p:nvPr>
        </p:nvSpPr>
        <p:spPr bwMode="auto">
          <a:xfrm>
            <a:off x="8375369" y="227367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807493" y="236493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8807493" y="2695831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8828764" y="315702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32" name="Content Placeholder 12"/>
          <p:cNvSpPr>
            <a:spLocks noGrp="1"/>
          </p:cNvSpPr>
          <p:nvPr>
            <p:ph sz="quarter" idx="24" hasCustomPrompt="1"/>
          </p:nvPr>
        </p:nvSpPr>
        <p:spPr bwMode="auto">
          <a:xfrm>
            <a:off x="698218" y="369607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130343" y="378733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130343" y="4118231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otham Medium"/>
              </a:rPr>
              <a:t>Lorem ipsum </a:t>
            </a:r>
            <a:endParaRPr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151614" y="457942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36" name="Content Placeholder 12"/>
          <p:cNvSpPr>
            <a:spLocks noGrp="1"/>
          </p:cNvSpPr>
          <p:nvPr>
            <p:ph sz="quarter" idx="28" hasCustomPrompt="1"/>
          </p:nvPr>
        </p:nvSpPr>
        <p:spPr bwMode="auto">
          <a:xfrm>
            <a:off x="4569158" y="369607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990189" y="378733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4990189" y="4118231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990189" y="457942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40" name="Content Placeholder 12"/>
          <p:cNvSpPr>
            <a:spLocks noGrp="1"/>
          </p:cNvSpPr>
          <p:nvPr>
            <p:ph sz="quarter" idx="32" hasCustomPrompt="1"/>
          </p:nvPr>
        </p:nvSpPr>
        <p:spPr bwMode="auto">
          <a:xfrm>
            <a:off x="8375369" y="369607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8807493" y="378733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807493" y="4118231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8828764" y="457942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44" name="Content Placeholder 12"/>
          <p:cNvSpPr>
            <a:spLocks noGrp="1"/>
          </p:cNvSpPr>
          <p:nvPr>
            <p:ph sz="quarter" idx="36" hasCustomPrompt="1"/>
          </p:nvPr>
        </p:nvSpPr>
        <p:spPr bwMode="auto">
          <a:xfrm>
            <a:off x="698218" y="48572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130343" y="494847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130343" y="5279374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sp>
        <p:nvSpPr>
          <p:cNvPr id="48" name="Content Placeholder 12"/>
          <p:cNvSpPr>
            <a:spLocks noGrp="1"/>
          </p:cNvSpPr>
          <p:nvPr>
            <p:ph sz="quarter" idx="40" hasCustomPrompt="1"/>
          </p:nvPr>
        </p:nvSpPr>
        <p:spPr bwMode="auto">
          <a:xfrm>
            <a:off x="4569158" y="48572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4990189" y="494847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4990189" y="5279374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sp>
        <p:nvSpPr>
          <p:cNvPr id="52" name="Content Placeholder 12"/>
          <p:cNvSpPr>
            <a:spLocks noGrp="1"/>
          </p:cNvSpPr>
          <p:nvPr>
            <p:ph sz="quarter" idx="44" hasCustomPrompt="1"/>
          </p:nvPr>
        </p:nvSpPr>
        <p:spPr bwMode="auto">
          <a:xfrm>
            <a:off x="8375369" y="48572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en-US"/>
              <a:t> icon</a:t>
            </a:r>
            <a:endParaRPr lang="en-AU"/>
          </a:p>
        </p:txBody>
      </p:sp>
      <p:sp>
        <p:nvSpPr>
          <p:cNvPr id="53" name="Text Placeholder 15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8807493" y="494847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b="0">
                <a:solidFill>
                  <a:schemeClr val="bg1">
                    <a:alpha val="50000"/>
                  </a:schemeClr>
                </a:solidFill>
                <a:latin typeface="Arial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AU"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8807493" y="5279374"/>
            <a:ext cx="12279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b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Gotham Medium"/>
              </a:rPr>
              <a:t>Lorem ipsum </a:t>
            </a:r>
            <a:endParaRPr/>
          </a:p>
        </p:txBody>
      </p:sp>
      <p:pic>
        <p:nvPicPr>
          <p:cNvPr id="47" name="Picture 46" descr="Text&#10;&#10;Description automatically generated">
            <a:extLst>
              <a:ext uri="{FF2B5EF4-FFF2-40B4-BE49-F238E27FC236}">
                <a16:creationId xmlns:a16="http://schemas.microsoft.com/office/drawing/2014/main" id="{524AD6B2-0947-DDE2-C1D5-66FFBA9D2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1"/>
            <a:ext cx="50504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800" y="1198800"/>
            <a:ext cx="33845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-200">
                <a:solidFill>
                  <a:schemeClr val="accent1"/>
                </a:solidFill>
                <a:latin typeface="+mj-lt"/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  <a:defRPr/>
            </a:pPr>
            <a:r>
              <a:rPr lang="en-US" dirty="0"/>
              <a:t>Contents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76800" y="6526800"/>
            <a:ext cx="3360109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1208568" y="6526800"/>
            <a:ext cx="288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 bwMode="auto">
          <a:xfrm>
            <a:off x="6096000" y="1411200"/>
            <a:ext cx="5400675" cy="4751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icon to add table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9E8BD-B758-EEC0-C707-D358A3C7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ection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090430" y="1557337"/>
            <a:ext cx="512961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algn="r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16" name="Freeform: Shape 15"/>
          <p:cNvSpPr/>
          <p:nvPr/>
        </p:nvSpPr>
        <p:spPr bwMode="auto">
          <a:xfrm>
            <a:off x="-1" y="3748429"/>
            <a:ext cx="12200354" cy="3109571"/>
          </a:xfrm>
          <a:custGeom>
            <a:avLst/>
            <a:gdLst>
              <a:gd name="connsiteX0" fmla="*/ 0 w 12200354"/>
              <a:gd name="connsiteY0" fmla="*/ 203868 h 3109571"/>
              <a:gd name="connsiteX1" fmla="*/ 11945 w 12200354"/>
              <a:gd name="connsiteY1" fmla="*/ 427414 h 3109571"/>
              <a:gd name="connsiteX2" fmla="*/ 2547169 w 12200354"/>
              <a:gd name="connsiteY2" fmla="*/ 3109399 h 3109571"/>
              <a:gd name="connsiteX3" fmla="*/ 2707755 w 12200354"/>
              <a:gd name="connsiteY3" fmla="*/ 3109399 h 3109571"/>
              <a:gd name="connsiteX4" fmla="*/ 2707755 w 12200354"/>
              <a:gd name="connsiteY4" fmla="*/ 3109571 h 3109571"/>
              <a:gd name="connsiteX5" fmla="*/ 0 w 12200354"/>
              <a:gd name="connsiteY5" fmla="*/ 3109571 h 3109571"/>
              <a:gd name="connsiteX6" fmla="*/ 12199992 w 12200354"/>
              <a:gd name="connsiteY6" fmla="*/ 0 h 3109571"/>
              <a:gd name="connsiteX7" fmla="*/ 12200354 w 12200354"/>
              <a:gd name="connsiteY7" fmla="*/ 0 h 3109571"/>
              <a:gd name="connsiteX8" fmla="*/ 12200354 w 12200354"/>
              <a:gd name="connsiteY8" fmla="*/ 3109571 h 3109571"/>
              <a:gd name="connsiteX9" fmla="*/ 9492599 w 12200354"/>
              <a:gd name="connsiteY9" fmla="*/ 3109571 h 3109571"/>
              <a:gd name="connsiteX10" fmla="*/ 9492599 w 12200354"/>
              <a:gd name="connsiteY10" fmla="*/ 3109399 h 3109571"/>
              <a:gd name="connsiteX11" fmla="*/ 12199992 w 12200354"/>
              <a:gd name="connsiteY11" fmla="*/ 3109399 h 3109571"/>
              <a:gd name="connsiteX12" fmla="*/ 10882585 w 12200354"/>
              <a:gd name="connsiteY12" fmla="*/ 2689921 h 3109571"/>
              <a:gd name="connsiteX13" fmla="*/ 9954919 w 12200354"/>
              <a:gd name="connsiteY13" fmla="*/ 2853835 h 3109571"/>
              <a:gd name="connsiteX14" fmla="*/ 10955864 w 12200354"/>
              <a:gd name="connsiteY14" fmla="*/ 2008077 h 3109571"/>
              <a:gd name="connsiteX15" fmla="*/ 12199992 w 12200354"/>
              <a:gd name="connsiteY15" fmla="*/ 1975802 h 310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0354" h="3109571" extrusionOk="0">
                <a:moveTo>
                  <a:pt x="0" y="203868"/>
                </a:moveTo>
                <a:lnTo>
                  <a:pt x="11945" y="427414"/>
                </a:lnTo>
                <a:cubicBezTo>
                  <a:pt x="134227" y="1577204"/>
                  <a:pt x="1155955" y="2686070"/>
                  <a:pt x="2547169" y="3109399"/>
                </a:cubicBezTo>
                <a:lnTo>
                  <a:pt x="2707755" y="3109399"/>
                </a:lnTo>
                <a:lnTo>
                  <a:pt x="2707755" y="3109571"/>
                </a:lnTo>
                <a:lnTo>
                  <a:pt x="0" y="3109571"/>
                </a:lnTo>
                <a:close/>
                <a:moveTo>
                  <a:pt x="12199992" y="0"/>
                </a:moveTo>
                <a:lnTo>
                  <a:pt x="12200354" y="0"/>
                </a:lnTo>
                <a:lnTo>
                  <a:pt x="12200354" y="3109571"/>
                </a:lnTo>
                <a:lnTo>
                  <a:pt x="9492599" y="3109571"/>
                </a:lnTo>
                <a:lnTo>
                  <a:pt x="9492599" y="3109399"/>
                </a:lnTo>
                <a:lnTo>
                  <a:pt x="12199992" y="3109399"/>
                </a:lnTo>
                <a:cubicBezTo>
                  <a:pt x="11894797" y="3067888"/>
                  <a:pt x="11363064" y="2835363"/>
                  <a:pt x="10882585" y="2689921"/>
                </a:cubicBezTo>
                <a:cubicBezTo>
                  <a:pt x="10337759" y="2524687"/>
                  <a:pt x="10216776" y="2633084"/>
                  <a:pt x="9954919" y="2853835"/>
                </a:cubicBezTo>
                <a:cubicBezTo>
                  <a:pt x="10012263" y="2785427"/>
                  <a:pt x="10640823" y="2173819"/>
                  <a:pt x="10955864" y="2008077"/>
                </a:cubicBezTo>
                <a:cubicBezTo>
                  <a:pt x="11572550" y="1683293"/>
                  <a:pt x="12159598" y="1961999"/>
                  <a:pt x="12199992" y="197580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82000">
                <a:schemeClr val="accent1"/>
              </a:gs>
            </a:gsLst>
            <a:lin ang="162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798490" y="2060848"/>
            <a:ext cx="280490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5400" b="0" spc="-200">
                <a:latin typeface="+mj-lt"/>
              </a:defRPr>
            </a:lvl1pPr>
          </a:lstStyle>
          <a:p>
            <a:pPr lvl="0" algn="r">
              <a:lnSpc>
                <a:spcPct val="90000"/>
              </a:lnSpc>
              <a:defRPr/>
            </a:pPr>
            <a:r>
              <a:rPr lang="en-US" dirty="0"/>
              <a:t>Divider slide</a:t>
            </a:r>
            <a:endParaRPr dirty="0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>
            <a:off x="5903913" y="1541934"/>
            <a:ext cx="0" cy="39604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127998" y="4209712"/>
            <a:ext cx="2102991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1400" b="0" spc="0">
                <a:latin typeface="+mn-lt"/>
              </a:defRPr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AU" sz="1800"/>
            </a:lvl5pPr>
          </a:lstStyle>
          <a:p>
            <a:pPr lvl="0"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7E3EA-3818-8EFB-FAF5-F21CD2F63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ection Divider 2">
    <p:bg>
      <p:bgPr>
        <a:gradFill>
          <a:gsLst>
            <a:gs pos="0">
              <a:schemeClr val="accent2"/>
            </a:gs>
            <a:gs pos="82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473637" y="2412012"/>
            <a:ext cx="628377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sz="4400" spc="0">
                <a:solidFill>
                  <a:schemeClr val="bg1">
                    <a:alpha val="53999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489798" y="3113744"/>
            <a:ext cx="5558530" cy="1030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6600" b="0" spc="-1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en-US" dirty="0"/>
              <a:t>Divider slide</a:t>
            </a:r>
            <a:endParaRPr dirty="0"/>
          </a:p>
        </p:txBody>
      </p:sp>
      <p:sp>
        <p:nvSpPr>
          <p:cNvPr id="15" name="Freeform: Shape 14"/>
          <p:cNvSpPr/>
          <p:nvPr/>
        </p:nvSpPr>
        <p:spPr bwMode="auto">
          <a:xfrm>
            <a:off x="0" y="3952297"/>
            <a:ext cx="2707755" cy="2905703"/>
          </a:xfrm>
          <a:custGeom>
            <a:avLst/>
            <a:gdLst>
              <a:gd name="connsiteX0" fmla="*/ 0 w 3863752"/>
              <a:gd name="connsiteY0" fmla="*/ 0 h 4146208"/>
              <a:gd name="connsiteX1" fmla="*/ 17045 w 3863752"/>
              <a:gd name="connsiteY1" fmla="*/ 318982 h 4146208"/>
              <a:gd name="connsiteX2" fmla="*/ 3634608 w 3863752"/>
              <a:gd name="connsiteY2" fmla="*/ 4145962 h 4146208"/>
              <a:gd name="connsiteX3" fmla="*/ 3863752 w 3863752"/>
              <a:gd name="connsiteY3" fmla="*/ 4145962 h 4146208"/>
              <a:gd name="connsiteX4" fmla="*/ 3863752 w 3863752"/>
              <a:gd name="connsiteY4" fmla="*/ 4146208 h 4146208"/>
              <a:gd name="connsiteX5" fmla="*/ 0 w 3863752"/>
              <a:gd name="connsiteY5" fmla="*/ 4146208 h 4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3752" h="4146208" extrusionOk="0">
                <a:moveTo>
                  <a:pt x="0" y="0"/>
                </a:moveTo>
                <a:lnTo>
                  <a:pt x="17045" y="318982"/>
                </a:lnTo>
                <a:cubicBezTo>
                  <a:pt x="191531" y="1959641"/>
                  <a:pt x="1649456" y="3541906"/>
                  <a:pt x="3634608" y="4145962"/>
                </a:cubicBezTo>
                <a:lnTo>
                  <a:pt x="3863752" y="4145962"/>
                </a:lnTo>
                <a:lnTo>
                  <a:pt x="3863752" y="4146208"/>
                </a:lnTo>
                <a:lnTo>
                  <a:pt x="0" y="41462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1B0579E-F314-E2F3-B5F0-24680FFA5D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Divider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 bwMode="auto">
          <a:xfrm flipV="1">
            <a:off x="8103037" y="244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 extrusionOk="0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chemeClr val="tx1">
                  <a:alpha val="0"/>
                </a:schemeClr>
              </a:gs>
              <a:gs pos="100000">
                <a:schemeClr val="accent1">
                  <a:alpha val="79000"/>
                </a:schemeClr>
              </a:gs>
            </a:gsLst>
            <a:lin ang="1800000" scaled="0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AU"/>
              <a:t>Insert image and send to back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07368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 extrusionOk="0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>
              <a:defRPr/>
            </a:pPr>
            <a:r>
              <a:rPr lang="en-US"/>
              <a:t> </a:t>
            </a:r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127448" y="1557337"/>
            <a:ext cx="64761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algn="l">
              <a:defRPr lang="en-AU" sz="36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>
              <a:defRPr/>
            </a:pPr>
            <a:r>
              <a:rPr lang="en-US"/>
              <a:t>##</a:t>
            </a:r>
            <a:endParaRPr lang="en-AU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127448" y="2132260"/>
            <a:ext cx="2952427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80000"/>
              </a:lnSpc>
              <a:defRPr lang="en-US" sz="5400" b="0" spc="-2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US" dirty="0"/>
              <a:t>Divider slide</a:t>
            </a:r>
            <a:endParaRPr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127448" y="3760012"/>
            <a:ext cx="2952427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1400" b="0" spc="0">
                <a:solidFill>
                  <a:schemeClr val="bg1"/>
                </a:solidFill>
                <a:latin typeface="+mn-lt"/>
              </a:defRPr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AU" sz="1800"/>
            </a:lvl5pPr>
          </a:lstStyle>
          <a:p>
            <a:pPr lvl="0"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B0A6A-82B7-F91A-D2DD-E5D38AE742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991" y="792000"/>
            <a:ext cx="8872809" cy="4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991" y="6525344"/>
            <a:ext cx="3360109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91233" y="6525344"/>
            <a:ext cx="28803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17DE0E-AFB1-41FD-BC35-27DB61CA125F}" type="slidenum">
              <a:rPr lang="en-AU"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77991" y="1980000"/>
            <a:ext cx="10801350" cy="3671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26675-CD6D-5732-2FBB-74C003E5D17E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0" spc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/>
        <a:buNone/>
        <a:defRPr lang="en-US" sz="1400" b="0">
          <a:solidFill>
            <a:schemeClr val="accent1"/>
          </a:solidFill>
          <a:latin typeface="Arial"/>
          <a:ea typeface="+mn-ea"/>
          <a:cs typeface="+mn-cs"/>
        </a:defRPr>
      </a:lvl1pPr>
      <a:lvl2pPr marL="612" indent="0" algn="l" defTabSz="914400" eaLnBrk="1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/>
        <a:buNone/>
        <a:defRPr lang="en-US" sz="14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eaLnBrk="1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accent1"/>
        </a:buClr>
        <a:buSzPct val="120000"/>
        <a:buFont typeface="Arial"/>
        <a:buChar char="•"/>
        <a:defRPr lang="en-US" sz="14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77813" algn="l" defTabSz="914400" eaLnBrk="1" hangingPunct="1">
        <a:lnSpc>
          <a:spcPct val="100000"/>
        </a:lnSpc>
        <a:spcBef>
          <a:spcPts val="300"/>
        </a:spcBef>
        <a:spcAft>
          <a:spcPts val="1200"/>
        </a:spcAft>
        <a:buFont typeface="DM Sans"/>
        <a:buChar char="–"/>
        <a:defRPr lang="en-US" sz="140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266700" algn="l" defTabSz="914400" eaLnBrk="1" hangingPunct="1">
        <a:lnSpc>
          <a:spcPct val="100000"/>
        </a:lnSpc>
        <a:spcBef>
          <a:spcPts val="300"/>
        </a:spcBef>
        <a:spcAft>
          <a:spcPts val="1200"/>
        </a:spcAft>
        <a:buFont typeface="Arial"/>
        <a:buChar char="•"/>
        <a:defRPr lang="en-US" sz="14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eaLnBrk="1" hangingPunct="1">
        <a:spcBef>
          <a:spcPts val="600"/>
        </a:spcBef>
        <a:spcAft>
          <a:spcPts val="300"/>
        </a:spcAft>
        <a:buFont typeface="Arial"/>
        <a:buNone/>
        <a:defRPr lang="en-AU" sz="1600" b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23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AU" dirty="0"/>
              <a:t>The University of Queensland (UQ) acknowledges the Traditional Owners and their custodianship of the lands on which we meet.</a:t>
            </a:r>
            <a:endParaRPr dirty="0"/>
          </a:p>
          <a:p>
            <a:pPr lvl="1">
              <a:defRPr/>
            </a:pPr>
            <a:r>
              <a:rPr lang="en-AU" dirty="0"/>
              <a:t>We pay our respects to their Ancestors and their descendants, who continue cultural and spiritual connections to Country.</a:t>
            </a:r>
            <a:endParaRPr dirty="0"/>
          </a:p>
          <a:p>
            <a:pPr lvl="1">
              <a:defRPr/>
            </a:pPr>
            <a:r>
              <a:rPr lang="en-AU" dirty="0"/>
              <a:t>We recognise their valuable contributions to Australian and global society.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AU" spc="0" dirty="0"/>
              <a:t>Acknowledgement  </a:t>
            </a:r>
            <a:br>
              <a:rPr lang="en-AU" spc="0" dirty="0"/>
            </a:br>
            <a:r>
              <a:rPr lang="en-AU" spc="0" dirty="0"/>
              <a:t>of Country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20000" y="6401514"/>
            <a:ext cx="58326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AU" sz="800">
                <a:latin typeface="Arial"/>
              </a:rPr>
              <a:t>Image: Digital reproduction of </a:t>
            </a:r>
            <a:r>
              <a:rPr lang="en-AU" sz="800" i="1">
                <a:latin typeface="Arial"/>
              </a:rPr>
              <a:t>A guidance through time</a:t>
            </a:r>
            <a:r>
              <a:rPr lang="en-AU" sz="800">
                <a:latin typeface="Arial"/>
              </a:rPr>
              <a:t> by Casey Coolwell and Kyra Mancktelow</a:t>
            </a:r>
            <a:endParaRPr lang="en-US" sz="80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BA125-C0C6-D809-79B2-12A65141E8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E917DE0E-AFB1-41FD-BC35-27DB61CA125F}" type="slidenum">
              <a:rPr lang="en-AU" smtClean="0"/>
              <a:t>2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3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AU" dirty="0">
                <a:solidFill>
                  <a:schemeClr val="bg1"/>
                </a:solidFill>
              </a:rPr>
              <a:t>The University of Queensland (UQ) acknowledges the Traditional Owners and their custodianship of the lands on which we meet.</a:t>
            </a:r>
            <a:endParaRPr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AU" dirty="0">
                <a:solidFill>
                  <a:schemeClr val="bg1"/>
                </a:solidFill>
              </a:rPr>
              <a:t>We pay our respects to their Ancestors and their descendants, who continue cultural and spiritual connections to Country.</a:t>
            </a:r>
            <a:endParaRPr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AU" dirty="0">
                <a:solidFill>
                  <a:schemeClr val="bg1"/>
                </a:solidFill>
              </a:rPr>
              <a:t>We recognise their valuable contributions to Australian and global society.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AU" spc="0" dirty="0">
                <a:solidFill>
                  <a:schemeClr val="bg1"/>
                </a:solidFill>
              </a:rPr>
              <a:t>Acknowledgement  </a:t>
            </a:r>
            <a:br>
              <a:rPr lang="en-AU" spc="0" dirty="0">
                <a:solidFill>
                  <a:schemeClr val="bg1"/>
                </a:solidFill>
              </a:rPr>
            </a:br>
            <a:r>
              <a:rPr lang="en-AU" spc="0" dirty="0">
                <a:solidFill>
                  <a:schemeClr val="bg1"/>
                </a:solidFill>
              </a:rPr>
              <a:t>of Country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20000" y="6401514"/>
            <a:ext cx="58326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AU" sz="800" dirty="0">
                <a:solidFill>
                  <a:schemeClr val="accent3"/>
                </a:solidFill>
                <a:latin typeface="Arial"/>
              </a:rPr>
              <a:t>Image: Digital reproduction of </a:t>
            </a:r>
            <a:r>
              <a:rPr lang="en-AU" sz="800" i="1" dirty="0">
                <a:solidFill>
                  <a:schemeClr val="accent3"/>
                </a:solidFill>
                <a:latin typeface="Arial"/>
              </a:rPr>
              <a:t>A guidance through time</a:t>
            </a:r>
            <a:r>
              <a:rPr lang="en-AU" sz="800" dirty="0">
                <a:solidFill>
                  <a:schemeClr val="accent3"/>
                </a:solidFill>
                <a:latin typeface="Arial"/>
              </a:rPr>
              <a:t> by Casey </a:t>
            </a:r>
            <a:r>
              <a:rPr lang="en-AU" sz="800" dirty="0" err="1">
                <a:solidFill>
                  <a:schemeClr val="accent3"/>
                </a:solidFill>
                <a:latin typeface="Arial"/>
              </a:rPr>
              <a:t>Coolwell</a:t>
            </a:r>
            <a:r>
              <a:rPr lang="en-AU" sz="800" dirty="0">
                <a:solidFill>
                  <a:schemeClr val="accent3"/>
                </a:solidFill>
                <a:latin typeface="Arial"/>
              </a:rPr>
              <a:t> and Kyra </a:t>
            </a:r>
            <a:r>
              <a:rPr lang="en-AU" sz="800" dirty="0" err="1">
                <a:solidFill>
                  <a:schemeClr val="accent3"/>
                </a:solidFill>
                <a:latin typeface="Arial"/>
              </a:rPr>
              <a:t>Mancktelow</a:t>
            </a:r>
            <a:endParaRPr lang="en-US" sz="800" dirty="0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9" name="Picture Placeholder 11">
            <a:extLst>
              <a:ext uri="{FF2B5EF4-FFF2-40B4-BE49-F238E27FC236}">
                <a16:creationId xmlns:a16="http://schemas.microsoft.com/office/drawing/2014/main" id="{9D2A7B36-FAD1-C8FD-8D62-0DA33D3B587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1945" y="-4"/>
            <a:ext cx="65863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ni of Q">
      <a:dk1>
        <a:srgbClr val="2B1D37"/>
      </a:dk1>
      <a:lt1>
        <a:sysClr val="window" lastClr="FFFFFF"/>
      </a:lt1>
      <a:dk2>
        <a:srgbClr val="999490"/>
      </a:dk2>
      <a:lt2>
        <a:srgbClr val="EFEDEB"/>
      </a:lt2>
      <a:accent1>
        <a:srgbClr val="51247A"/>
      </a:accent1>
      <a:accent2>
        <a:srgbClr val="962A8B"/>
      </a:accent2>
      <a:accent3>
        <a:srgbClr val="D7D1CC"/>
      </a:accent3>
      <a:accent4>
        <a:srgbClr val="999490"/>
      </a:accent4>
      <a:accent5>
        <a:srgbClr val="4085C6"/>
      </a:accent5>
      <a:accent6>
        <a:srgbClr val="00A2C7"/>
      </a:accent6>
      <a:hlink>
        <a:srgbClr val="51247A"/>
      </a:hlink>
      <a:folHlink>
        <a:srgbClr val="962A8B"/>
      </a:folHlink>
    </a:clrScheme>
    <a:fontScheme name="UQ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-Populated_Arial" id="{975DA141-1291-F34D-87A8-B79936C6CDC3}" vid="{B3C4939C-232F-9F48-B7F1-BF6D55A7F2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Queensland</Template>
  <TotalTime>1427</TotalTime>
  <Words>845</Words>
  <Application>Microsoft Macintosh PowerPoint</Application>
  <DocSecurity>0</DocSecurity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DM Sans</vt:lpstr>
      <vt:lpstr>Gotham Medium</vt:lpstr>
      <vt:lpstr>University of Queensland</vt:lpstr>
      <vt:lpstr>Acknowledgement   of Country</vt:lpstr>
      <vt:lpstr>Acknowledgement   of Country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University</dc:title>
  <dc:subject/>
  <dc:creator>Katrina Shimmin-Clarke</dc:creator>
  <cp:keywords/>
  <dc:description/>
  <cp:lastModifiedBy>Emma Lane</cp:lastModifiedBy>
  <cp:revision>26</cp:revision>
  <dcterms:created xsi:type="dcterms:W3CDTF">2022-05-18T04:44:19Z</dcterms:created>
  <dcterms:modified xsi:type="dcterms:W3CDTF">2023-02-13T06:23:46Z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2022-05-09T02:04:48Z</vt:lpwstr>
  </property>
  <property fmtid="{D5CDD505-2E9C-101B-9397-08002B2CF9AE}" pid="4" name="MSIP_Label_0f488380-630a-4f55-a077-a19445e3f360_Method">
    <vt:lpwstr>Privileged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e8fa19b3-077e-46bc-9606-f22e6f8fdad5</vt:lpwstr>
  </property>
  <property fmtid="{D5CDD505-2E9C-101B-9397-08002B2CF9AE}" pid="8" name="MSIP_Label_0f488380-630a-4f55-a077-a19445e3f360_ContentBits">
    <vt:lpwstr>0</vt:lpwstr>
  </property>
</Properties>
</file>